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5" r:id="rId3"/>
    <p:sldId id="294" r:id="rId4"/>
    <p:sldId id="295" r:id="rId5"/>
    <p:sldId id="27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FF"/>
    <a:srgbClr val="FD3A35"/>
    <a:srgbClr val="38A3B2"/>
    <a:srgbClr val="969696"/>
    <a:srgbClr val="808080"/>
    <a:srgbClr val="1C1C1C"/>
    <a:srgbClr val="5F5F5F"/>
    <a:srgbClr val="FFFFFF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786" autoAdjust="0"/>
  </p:normalViewPr>
  <p:slideViewPr>
    <p:cSldViewPr>
      <p:cViewPr>
        <p:scale>
          <a:sx n="50" d="100"/>
          <a:sy n="50" d="100"/>
        </p:scale>
        <p:origin x="-1926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8D60045C-2A9B-448D-92AE-1E656F2A833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0045C-2A9B-448D-92AE-1E656F2A833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0045C-2A9B-448D-92AE-1E656F2A833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0045C-2A9B-448D-92AE-1E656F2A833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0045C-2A9B-448D-92AE-1E656F2A833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0045C-2A9B-448D-92AE-1E656F2A833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3" name="Group 191"/>
          <p:cNvGrpSpPr>
            <a:grpSpLocks/>
          </p:cNvGrpSpPr>
          <p:nvPr/>
        </p:nvGrpSpPr>
        <p:grpSpPr bwMode="auto">
          <a:xfrm>
            <a:off x="434975" y="4763"/>
            <a:ext cx="8015288" cy="6853237"/>
            <a:chOff x="274" y="10"/>
            <a:chExt cx="5049" cy="4310"/>
          </a:xfrm>
        </p:grpSpPr>
        <p:sp>
          <p:nvSpPr>
            <p:cNvPr id="3198" name="Line 126"/>
            <p:cNvSpPr>
              <a:spLocks noChangeShapeType="1"/>
            </p:cNvSpPr>
            <p:nvPr userDrawn="1"/>
          </p:nvSpPr>
          <p:spPr bwMode="gray">
            <a:xfrm>
              <a:off x="3479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9" name="Line 137"/>
            <p:cNvSpPr>
              <a:spLocks noChangeShapeType="1"/>
            </p:cNvSpPr>
            <p:nvPr userDrawn="1"/>
          </p:nvSpPr>
          <p:spPr bwMode="gray">
            <a:xfrm>
              <a:off x="3929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11" name="Line 139"/>
            <p:cNvSpPr>
              <a:spLocks noChangeShapeType="1"/>
            </p:cNvSpPr>
            <p:nvPr userDrawn="1"/>
          </p:nvSpPr>
          <p:spPr bwMode="gray">
            <a:xfrm>
              <a:off x="4395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12" name="Line 140"/>
            <p:cNvSpPr>
              <a:spLocks noChangeShapeType="1"/>
            </p:cNvSpPr>
            <p:nvPr userDrawn="1"/>
          </p:nvSpPr>
          <p:spPr bwMode="gray">
            <a:xfrm>
              <a:off x="4845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15" name="Line 143"/>
            <p:cNvSpPr>
              <a:spLocks noChangeShapeType="1"/>
            </p:cNvSpPr>
            <p:nvPr userDrawn="1"/>
          </p:nvSpPr>
          <p:spPr bwMode="gray">
            <a:xfrm>
              <a:off x="5302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19" name="Line 147"/>
            <p:cNvSpPr>
              <a:spLocks noChangeShapeType="1"/>
            </p:cNvSpPr>
            <p:nvPr userDrawn="1"/>
          </p:nvSpPr>
          <p:spPr bwMode="gray">
            <a:xfrm>
              <a:off x="1651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1" name="Line 149"/>
            <p:cNvSpPr>
              <a:spLocks noChangeShapeType="1"/>
            </p:cNvSpPr>
            <p:nvPr userDrawn="1"/>
          </p:nvSpPr>
          <p:spPr bwMode="gray">
            <a:xfrm>
              <a:off x="2101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3" name="Line 151"/>
            <p:cNvSpPr>
              <a:spLocks noChangeShapeType="1"/>
            </p:cNvSpPr>
            <p:nvPr userDrawn="1"/>
          </p:nvSpPr>
          <p:spPr bwMode="gray">
            <a:xfrm>
              <a:off x="2567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4" name="Line 152"/>
            <p:cNvSpPr>
              <a:spLocks noChangeShapeType="1"/>
            </p:cNvSpPr>
            <p:nvPr userDrawn="1"/>
          </p:nvSpPr>
          <p:spPr bwMode="gray">
            <a:xfrm>
              <a:off x="3017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30" name="Line 158"/>
            <p:cNvSpPr>
              <a:spLocks noChangeShapeType="1"/>
            </p:cNvSpPr>
            <p:nvPr userDrawn="1"/>
          </p:nvSpPr>
          <p:spPr bwMode="gray">
            <a:xfrm>
              <a:off x="274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32" name="Line 160"/>
            <p:cNvSpPr>
              <a:spLocks noChangeShapeType="1"/>
            </p:cNvSpPr>
            <p:nvPr userDrawn="1"/>
          </p:nvSpPr>
          <p:spPr bwMode="gray">
            <a:xfrm>
              <a:off x="740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33" name="Line 161"/>
            <p:cNvSpPr>
              <a:spLocks noChangeShapeType="1"/>
            </p:cNvSpPr>
            <p:nvPr userDrawn="1"/>
          </p:nvSpPr>
          <p:spPr bwMode="gray">
            <a:xfrm>
              <a:off x="1190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59" name="Rectangle 87"/>
          <p:cNvSpPr>
            <a:spLocks noChangeArrowheads="1"/>
          </p:cNvSpPr>
          <p:nvPr/>
        </p:nvSpPr>
        <p:spPr bwMode="gray">
          <a:xfrm>
            <a:off x="0" y="1795463"/>
            <a:ext cx="9144000" cy="2503487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7" name="Rectangle 165"/>
          <p:cNvSpPr>
            <a:spLocks noChangeArrowheads="1"/>
          </p:cNvSpPr>
          <p:nvPr/>
        </p:nvSpPr>
        <p:spPr bwMode="gray">
          <a:xfrm>
            <a:off x="5553075" y="5576888"/>
            <a:ext cx="712788" cy="644525"/>
          </a:xfrm>
          <a:prstGeom prst="rect">
            <a:avLst/>
          </a:prstGeom>
          <a:solidFill>
            <a:schemeClr val="accent2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8" name="Rectangle 166"/>
          <p:cNvSpPr>
            <a:spLocks noChangeArrowheads="1"/>
          </p:cNvSpPr>
          <p:nvPr/>
        </p:nvSpPr>
        <p:spPr bwMode="gray">
          <a:xfrm>
            <a:off x="7007225" y="5588000"/>
            <a:ext cx="725488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9" name="Rectangle 167"/>
          <p:cNvSpPr>
            <a:spLocks noChangeArrowheads="1"/>
          </p:cNvSpPr>
          <p:nvPr/>
        </p:nvSpPr>
        <p:spPr bwMode="gray">
          <a:xfrm>
            <a:off x="6269038" y="4943475"/>
            <a:ext cx="725487" cy="636588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0" name="Rectangle 168"/>
          <p:cNvSpPr>
            <a:spLocks noChangeArrowheads="1"/>
          </p:cNvSpPr>
          <p:nvPr/>
        </p:nvSpPr>
        <p:spPr bwMode="gray">
          <a:xfrm>
            <a:off x="8447088" y="5588000"/>
            <a:ext cx="696912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2" name="Rectangle 170"/>
          <p:cNvSpPr>
            <a:spLocks noChangeArrowheads="1"/>
          </p:cNvSpPr>
          <p:nvPr/>
        </p:nvSpPr>
        <p:spPr bwMode="gray">
          <a:xfrm>
            <a:off x="2651125" y="5588000"/>
            <a:ext cx="725488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3" name="Rectangle 171"/>
          <p:cNvSpPr>
            <a:spLocks noChangeArrowheads="1"/>
          </p:cNvSpPr>
          <p:nvPr/>
        </p:nvSpPr>
        <p:spPr bwMode="gray">
          <a:xfrm>
            <a:off x="4105275" y="5588000"/>
            <a:ext cx="725488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4" name="Rectangle 172"/>
          <p:cNvSpPr>
            <a:spLocks noChangeArrowheads="1"/>
          </p:cNvSpPr>
          <p:nvPr/>
        </p:nvSpPr>
        <p:spPr bwMode="gray">
          <a:xfrm>
            <a:off x="3367088" y="4943475"/>
            <a:ext cx="725487" cy="636588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5" name="Rectangle 173"/>
          <p:cNvSpPr>
            <a:spLocks noChangeArrowheads="1"/>
          </p:cNvSpPr>
          <p:nvPr/>
        </p:nvSpPr>
        <p:spPr bwMode="gray">
          <a:xfrm>
            <a:off x="4818063" y="4943475"/>
            <a:ext cx="725487" cy="636588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6" name="Rectangle 174"/>
          <p:cNvSpPr>
            <a:spLocks noChangeArrowheads="1"/>
          </p:cNvSpPr>
          <p:nvPr/>
        </p:nvSpPr>
        <p:spPr bwMode="gray">
          <a:xfrm>
            <a:off x="1917700" y="4943475"/>
            <a:ext cx="725488" cy="6365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7" name="Rectangle 175"/>
          <p:cNvSpPr>
            <a:spLocks noChangeArrowheads="1"/>
          </p:cNvSpPr>
          <p:nvPr/>
        </p:nvSpPr>
        <p:spPr bwMode="gray">
          <a:xfrm>
            <a:off x="5541963" y="4310063"/>
            <a:ext cx="725487" cy="636587"/>
          </a:xfrm>
          <a:prstGeom prst="rect">
            <a:avLst/>
          </a:prstGeom>
          <a:solidFill>
            <a:schemeClr val="accent2">
              <a:alpha val="1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8" name="Rectangle 176"/>
          <p:cNvSpPr>
            <a:spLocks noChangeArrowheads="1"/>
          </p:cNvSpPr>
          <p:nvPr/>
        </p:nvSpPr>
        <p:spPr bwMode="gray">
          <a:xfrm>
            <a:off x="6996113" y="4300538"/>
            <a:ext cx="725487" cy="646112"/>
          </a:xfrm>
          <a:prstGeom prst="rect">
            <a:avLst/>
          </a:prstGeom>
          <a:solidFill>
            <a:schemeClr val="accent2">
              <a:alpha val="1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9" name="Rectangle 177"/>
          <p:cNvSpPr>
            <a:spLocks noChangeArrowheads="1"/>
          </p:cNvSpPr>
          <p:nvPr/>
        </p:nvSpPr>
        <p:spPr bwMode="gray">
          <a:xfrm>
            <a:off x="8435975" y="4300538"/>
            <a:ext cx="703263" cy="646112"/>
          </a:xfrm>
          <a:prstGeom prst="rect">
            <a:avLst/>
          </a:prstGeom>
          <a:solidFill>
            <a:schemeClr val="accent2">
              <a:alpha val="1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0" name="Rectangle 178"/>
          <p:cNvSpPr>
            <a:spLocks noChangeArrowheads="1"/>
          </p:cNvSpPr>
          <p:nvPr/>
        </p:nvSpPr>
        <p:spPr bwMode="gray">
          <a:xfrm>
            <a:off x="4105275" y="4310063"/>
            <a:ext cx="725488" cy="636587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7" name="Rectangle 185"/>
          <p:cNvSpPr>
            <a:spLocks noChangeArrowheads="1"/>
          </p:cNvSpPr>
          <p:nvPr/>
        </p:nvSpPr>
        <p:spPr bwMode="gray">
          <a:xfrm>
            <a:off x="7720013" y="6221413"/>
            <a:ext cx="725487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8" name="Rectangle 186"/>
          <p:cNvSpPr>
            <a:spLocks noChangeArrowheads="1"/>
          </p:cNvSpPr>
          <p:nvPr/>
        </p:nvSpPr>
        <p:spPr bwMode="gray">
          <a:xfrm>
            <a:off x="3371850" y="6221413"/>
            <a:ext cx="728663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9" name="Rectangle 187"/>
          <p:cNvSpPr>
            <a:spLocks noChangeArrowheads="1"/>
          </p:cNvSpPr>
          <p:nvPr/>
        </p:nvSpPr>
        <p:spPr bwMode="gray">
          <a:xfrm>
            <a:off x="4826000" y="6221413"/>
            <a:ext cx="725488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0" name="Rectangle 188"/>
          <p:cNvSpPr>
            <a:spLocks noChangeArrowheads="1"/>
          </p:cNvSpPr>
          <p:nvPr/>
        </p:nvSpPr>
        <p:spPr bwMode="gray">
          <a:xfrm>
            <a:off x="1920875" y="6221413"/>
            <a:ext cx="725488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8" name="Group 206"/>
          <p:cNvGrpSpPr>
            <a:grpSpLocks/>
          </p:cNvGrpSpPr>
          <p:nvPr/>
        </p:nvGrpSpPr>
        <p:grpSpPr bwMode="auto">
          <a:xfrm>
            <a:off x="0" y="533400"/>
            <a:ext cx="9144000" cy="5689600"/>
            <a:chOff x="0" y="336"/>
            <a:chExt cx="5760" cy="3584"/>
          </a:xfrm>
        </p:grpSpPr>
        <p:sp>
          <p:nvSpPr>
            <p:cNvPr id="3264" name="Line 192"/>
            <p:cNvSpPr>
              <a:spLocks noChangeShapeType="1"/>
            </p:cNvSpPr>
            <p:nvPr userDrawn="1"/>
          </p:nvSpPr>
          <p:spPr bwMode="gray">
            <a:xfrm flipH="1">
              <a:off x="0" y="336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65" name="Line 193"/>
            <p:cNvSpPr>
              <a:spLocks noChangeShapeType="1"/>
            </p:cNvSpPr>
            <p:nvPr userDrawn="1"/>
          </p:nvSpPr>
          <p:spPr bwMode="gray">
            <a:xfrm flipH="1">
              <a:off x="0" y="733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66" name="Line 194"/>
            <p:cNvSpPr>
              <a:spLocks noChangeShapeType="1"/>
            </p:cNvSpPr>
            <p:nvPr userDrawn="1"/>
          </p:nvSpPr>
          <p:spPr bwMode="gray">
            <a:xfrm flipH="1">
              <a:off x="0" y="1123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67" name="Line 195"/>
            <p:cNvSpPr>
              <a:spLocks noChangeShapeType="1"/>
            </p:cNvSpPr>
            <p:nvPr userDrawn="1"/>
          </p:nvSpPr>
          <p:spPr bwMode="gray">
            <a:xfrm flipH="1">
              <a:off x="0" y="2707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68" name="Line 196"/>
            <p:cNvSpPr>
              <a:spLocks noChangeShapeType="1"/>
            </p:cNvSpPr>
            <p:nvPr userDrawn="1"/>
          </p:nvSpPr>
          <p:spPr bwMode="gray">
            <a:xfrm flipH="1">
              <a:off x="0" y="3111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69" name="Line 197"/>
            <p:cNvSpPr>
              <a:spLocks noChangeShapeType="1"/>
            </p:cNvSpPr>
            <p:nvPr userDrawn="1"/>
          </p:nvSpPr>
          <p:spPr bwMode="gray">
            <a:xfrm flipH="1">
              <a:off x="0" y="3516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0" name="Line 198"/>
            <p:cNvSpPr>
              <a:spLocks noChangeShapeType="1"/>
            </p:cNvSpPr>
            <p:nvPr userDrawn="1"/>
          </p:nvSpPr>
          <p:spPr bwMode="gray">
            <a:xfrm flipH="1">
              <a:off x="0" y="3920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4343400"/>
            <a:ext cx="4419600" cy="609600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gray">
          <a:xfrm>
            <a:off x="0" y="461963"/>
            <a:ext cx="10985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solidFill>
                  <a:srgbClr val="FFFFFF"/>
                </a:solidFill>
              </a:rPr>
              <a:t>LOGO</a:t>
            </a:r>
          </a:p>
        </p:txBody>
      </p:sp>
      <p:sp>
        <p:nvSpPr>
          <p:cNvPr id="3210" name="Rectangle 138"/>
          <p:cNvSpPr>
            <a:spLocks noChangeArrowheads="1"/>
          </p:cNvSpPr>
          <p:nvPr/>
        </p:nvSpPr>
        <p:spPr bwMode="gray">
          <a:xfrm>
            <a:off x="552450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3" name="Rectangle 141"/>
          <p:cNvSpPr>
            <a:spLocks noChangeArrowheads="1"/>
          </p:cNvSpPr>
          <p:nvPr/>
        </p:nvSpPr>
        <p:spPr bwMode="gray">
          <a:xfrm>
            <a:off x="697865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8" name="Rectangle 146"/>
          <p:cNvSpPr>
            <a:spLocks noChangeArrowheads="1"/>
          </p:cNvSpPr>
          <p:nvPr/>
        </p:nvSpPr>
        <p:spPr bwMode="gray">
          <a:xfrm>
            <a:off x="7691438" y="4763"/>
            <a:ext cx="725487" cy="522287"/>
          </a:xfrm>
          <a:prstGeom prst="rect">
            <a:avLst/>
          </a:prstGeom>
          <a:solidFill>
            <a:schemeClr val="folHlink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25" name="Rectangle 153"/>
          <p:cNvSpPr>
            <a:spLocks noChangeArrowheads="1"/>
          </p:cNvSpPr>
          <p:nvPr/>
        </p:nvSpPr>
        <p:spPr bwMode="gray">
          <a:xfrm>
            <a:off x="407670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27" name="Rectangle 155"/>
          <p:cNvSpPr>
            <a:spLocks noChangeArrowheads="1"/>
          </p:cNvSpPr>
          <p:nvPr/>
        </p:nvSpPr>
        <p:spPr bwMode="gray">
          <a:xfrm>
            <a:off x="4789488" y="4763"/>
            <a:ext cx="725487" cy="522287"/>
          </a:xfrm>
          <a:prstGeom prst="rect">
            <a:avLst/>
          </a:prstGeom>
          <a:solidFill>
            <a:srgbClr val="DDDDDD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4" name="Rectangle 162"/>
          <p:cNvSpPr>
            <a:spLocks noChangeArrowheads="1"/>
          </p:cNvSpPr>
          <p:nvPr/>
        </p:nvSpPr>
        <p:spPr bwMode="gray">
          <a:xfrm>
            <a:off x="446088" y="1147763"/>
            <a:ext cx="725487" cy="633412"/>
          </a:xfrm>
          <a:prstGeom prst="rect">
            <a:avLst/>
          </a:prstGeom>
          <a:solidFill>
            <a:schemeClr val="folHlink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6" name="Rectangle 164"/>
          <p:cNvSpPr>
            <a:spLocks noChangeArrowheads="1"/>
          </p:cNvSpPr>
          <p:nvPr/>
        </p:nvSpPr>
        <p:spPr bwMode="gray">
          <a:xfrm>
            <a:off x="1889125" y="4763"/>
            <a:ext cx="725488" cy="522287"/>
          </a:xfrm>
          <a:prstGeom prst="rect">
            <a:avLst/>
          </a:prstGeom>
          <a:solidFill>
            <a:srgbClr val="DDDDDD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1" name="Rectangle 179"/>
          <p:cNvSpPr>
            <a:spLocks noChangeArrowheads="1"/>
          </p:cNvSpPr>
          <p:nvPr/>
        </p:nvSpPr>
        <p:spPr bwMode="gray">
          <a:xfrm>
            <a:off x="6251575" y="1165225"/>
            <a:ext cx="725488" cy="633413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2" name="Rectangle 180"/>
          <p:cNvSpPr>
            <a:spLocks noChangeArrowheads="1"/>
          </p:cNvSpPr>
          <p:nvPr/>
        </p:nvSpPr>
        <p:spPr bwMode="gray">
          <a:xfrm>
            <a:off x="7691438" y="1165225"/>
            <a:ext cx="725487" cy="633413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3" name="Rectangle 181"/>
          <p:cNvSpPr>
            <a:spLocks noChangeArrowheads="1"/>
          </p:cNvSpPr>
          <p:nvPr/>
        </p:nvSpPr>
        <p:spPr bwMode="gray">
          <a:xfrm>
            <a:off x="3349625" y="1165225"/>
            <a:ext cx="725488" cy="633413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4" name="Rectangle 182"/>
          <p:cNvSpPr>
            <a:spLocks noChangeArrowheads="1"/>
          </p:cNvSpPr>
          <p:nvPr/>
        </p:nvSpPr>
        <p:spPr bwMode="gray">
          <a:xfrm>
            <a:off x="4800600" y="1165225"/>
            <a:ext cx="725488" cy="633413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5" name="Rectangle 183"/>
          <p:cNvSpPr>
            <a:spLocks noChangeArrowheads="1"/>
          </p:cNvSpPr>
          <p:nvPr/>
        </p:nvSpPr>
        <p:spPr bwMode="gray">
          <a:xfrm>
            <a:off x="1889125" y="1165225"/>
            <a:ext cx="725488" cy="633413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1" name="Rectangle 189"/>
          <p:cNvSpPr>
            <a:spLocks noChangeArrowheads="1"/>
          </p:cNvSpPr>
          <p:nvPr/>
        </p:nvSpPr>
        <p:spPr bwMode="gray">
          <a:xfrm>
            <a:off x="438150" y="4763"/>
            <a:ext cx="725488" cy="522287"/>
          </a:xfrm>
          <a:prstGeom prst="rect">
            <a:avLst/>
          </a:prstGeom>
          <a:solidFill>
            <a:srgbClr val="DDDDDD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2" name="Rectangle 190"/>
          <p:cNvSpPr>
            <a:spLocks noChangeArrowheads="1"/>
          </p:cNvSpPr>
          <p:nvPr/>
        </p:nvSpPr>
        <p:spPr bwMode="gray">
          <a:xfrm>
            <a:off x="1143000" y="533400"/>
            <a:ext cx="725488" cy="633413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2" name="Rectangle 200"/>
          <p:cNvSpPr>
            <a:spLocks noChangeArrowheads="1"/>
          </p:cNvSpPr>
          <p:nvPr/>
        </p:nvSpPr>
        <p:spPr bwMode="gray">
          <a:xfrm>
            <a:off x="257810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06" name="Group 234"/>
          <p:cNvGrpSpPr>
            <a:grpSpLocks/>
          </p:cNvGrpSpPr>
          <p:nvPr/>
        </p:nvGrpSpPr>
        <p:grpSpPr bwMode="auto">
          <a:xfrm>
            <a:off x="0" y="2257425"/>
            <a:ext cx="4738688" cy="4600575"/>
            <a:chOff x="-9" y="1395"/>
            <a:chExt cx="2985" cy="2898"/>
          </a:xfrm>
        </p:grpSpPr>
        <p:pic>
          <p:nvPicPr>
            <p:cNvPr id="3285" name="Picture 213" descr="pan01"/>
            <p:cNvPicPr>
              <a:picLocks noChangeAspect="1" noChangeArrowheads="1"/>
            </p:cNvPicPr>
            <p:nvPr/>
          </p:nvPicPr>
          <p:blipFill>
            <a:blip r:embed="rId2" cstate="print"/>
            <a:srcRect l="46681" r="2339"/>
            <a:stretch>
              <a:fillRect/>
            </a:stretch>
          </p:blipFill>
          <p:spPr bwMode="gray">
            <a:xfrm>
              <a:off x="0" y="1395"/>
              <a:ext cx="2976" cy="2898"/>
            </a:xfrm>
            <a:prstGeom prst="rect">
              <a:avLst/>
            </a:prstGeom>
            <a:noFill/>
          </p:spPr>
        </p:pic>
        <p:sp>
          <p:nvSpPr>
            <p:cNvPr id="3281" name="Freeform 209" descr="wiz_gold03"/>
            <p:cNvSpPr>
              <a:spLocks/>
            </p:cNvSpPr>
            <p:nvPr/>
          </p:nvSpPr>
          <p:spPr bwMode="gray">
            <a:xfrm>
              <a:off x="-9" y="1493"/>
              <a:ext cx="2841" cy="2599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2841" y="0"/>
                </a:cxn>
                <a:cxn ang="0">
                  <a:pos x="1294" y="2597"/>
                </a:cxn>
                <a:cxn ang="0">
                  <a:pos x="2" y="2599"/>
                </a:cxn>
                <a:cxn ang="0">
                  <a:pos x="0" y="18"/>
                </a:cxn>
              </a:cxnLst>
              <a:rect l="0" t="0" r="r" b="b"/>
              <a:pathLst>
                <a:path w="2841" h="2599">
                  <a:moveTo>
                    <a:pt x="0" y="18"/>
                  </a:moveTo>
                  <a:lnTo>
                    <a:pt x="2841" y="0"/>
                  </a:lnTo>
                  <a:lnTo>
                    <a:pt x="1294" y="2597"/>
                  </a:lnTo>
                  <a:lnTo>
                    <a:pt x="2" y="2599"/>
                  </a:lnTo>
                  <a:lnTo>
                    <a:pt x="0" y="18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stretch>
                <a:fillRect r="-15708"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05" name="Group 233"/>
          <p:cNvGrpSpPr>
            <a:grpSpLocks/>
          </p:cNvGrpSpPr>
          <p:nvPr/>
        </p:nvGrpSpPr>
        <p:grpSpPr bwMode="auto">
          <a:xfrm>
            <a:off x="9525" y="1395413"/>
            <a:ext cx="4256088" cy="4598987"/>
            <a:chOff x="0" y="1039"/>
            <a:chExt cx="2681" cy="2897"/>
          </a:xfrm>
        </p:grpSpPr>
        <p:pic>
          <p:nvPicPr>
            <p:cNvPr id="3292" name="Picture 220" descr="pan01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1730" r="2339"/>
            <a:stretch>
              <a:fillRect/>
            </a:stretch>
          </p:blipFill>
          <p:spPr bwMode="gray">
            <a:xfrm>
              <a:off x="0" y="1039"/>
              <a:ext cx="2681" cy="2897"/>
            </a:xfrm>
            <a:prstGeom prst="rect">
              <a:avLst/>
            </a:prstGeom>
            <a:noFill/>
          </p:spPr>
        </p:pic>
        <p:sp>
          <p:nvSpPr>
            <p:cNvPr id="3293" name="Freeform 221" descr="wiz_gold04"/>
            <p:cNvSpPr>
              <a:spLocks/>
            </p:cNvSpPr>
            <p:nvPr userDrawn="1"/>
          </p:nvSpPr>
          <p:spPr bwMode="gray">
            <a:xfrm>
              <a:off x="0" y="1137"/>
              <a:ext cx="2537" cy="2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37" y="1"/>
                </a:cxn>
                <a:cxn ang="0">
                  <a:pos x="991" y="2597"/>
                </a:cxn>
                <a:cxn ang="0">
                  <a:pos x="0" y="2600"/>
                </a:cxn>
                <a:cxn ang="0">
                  <a:pos x="0" y="0"/>
                </a:cxn>
              </a:cxnLst>
              <a:rect l="0" t="0" r="r" b="b"/>
              <a:pathLst>
                <a:path w="2537" h="2600">
                  <a:moveTo>
                    <a:pt x="0" y="0"/>
                  </a:moveTo>
                  <a:lnTo>
                    <a:pt x="2537" y="1"/>
                  </a:lnTo>
                  <a:lnTo>
                    <a:pt x="991" y="2597"/>
                  </a:lnTo>
                  <a:lnTo>
                    <a:pt x="0" y="260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04" name="Group 232"/>
          <p:cNvGrpSpPr>
            <a:grpSpLocks/>
          </p:cNvGrpSpPr>
          <p:nvPr/>
        </p:nvGrpSpPr>
        <p:grpSpPr bwMode="auto">
          <a:xfrm>
            <a:off x="-4763" y="304800"/>
            <a:ext cx="3821113" cy="5078413"/>
            <a:chOff x="-7" y="240"/>
            <a:chExt cx="2407" cy="3199"/>
          </a:xfrm>
        </p:grpSpPr>
        <p:pic>
          <p:nvPicPr>
            <p:cNvPr id="3295" name="Picture 223" descr="pan01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60431" r="2339"/>
            <a:stretch>
              <a:fillRect/>
            </a:stretch>
          </p:blipFill>
          <p:spPr bwMode="gray">
            <a:xfrm>
              <a:off x="0" y="240"/>
              <a:ext cx="2400" cy="3199"/>
            </a:xfrm>
            <a:prstGeom prst="rect">
              <a:avLst/>
            </a:prstGeom>
            <a:noFill/>
          </p:spPr>
        </p:pic>
        <p:sp>
          <p:nvSpPr>
            <p:cNvPr id="3296" name="Freeform 224" descr="wiz_gold01"/>
            <p:cNvSpPr>
              <a:spLocks/>
            </p:cNvSpPr>
            <p:nvPr userDrawn="1"/>
          </p:nvSpPr>
          <p:spPr bwMode="gray">
            <a:xfrm>
              <a:off x="-7" y="348"/>
              <a:ext cx="2247" cy="287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247" y="0"/>
                </a:cxn>
                <a:cxn ang="0">
                  <a:pos x="540" y="2868"/>
                </a:cxn>
                <a:cxn ang="0">
                  <a:pos x="0" y="2874"/>
                </a:cxn>
                <a:cxn ang="0">
                  <a:pos x="7" y="0"/>
                </a:cxn>
              </a:cxnLst>
              <a:rect l="0" t="0" r="r" b="b"/>
              <a:pathLst>
                <a:path w="2247" h="2874">
                  <a:moveTo>
                    <a:pt x="7" y="0"/>
                  </a:moveTo>
                  <a:lnTo>
                    <a:pt x="2247" y="0"/>
                  </a:lnTo>
                  <a:lnTo>
                    <a:pt x="540" y="2868"/>
                  </a:lnTo>
                  <a:lnTo>
                    <a:pt x="0" y="2874"/>
                  </a:lnTo>
                  <a:lnTo>
                    <a:pt x="7" y="0"/>
                  </a:lnTo>
                  <a:close/>
                </a:path>
              </a:pathLst>
            </a:custGeom>
            <a:blipFill dpi="0" rotWithShape="1">
              <a:blip r:embed="rId5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67200" y="1981200"/>
            <a:ext cx="4724400" cy="20574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2133600" cy="320675"/>
          </a:xfrm>
        </p:spPr>
        <p:txBody>
          <a:bodyPr/>
          <a:lstStyle>
            <a:lvl1pPr algn="r"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172200" y="6400800"/>
            <a:ext cx="2895600" cy="320675"/>
          </a:xfrm>
        </p:spPr>
        <p:txBody>
          <a:bodyPr/>
          <a:lstStyle>
            <a:lvl1pPr algn="r">
              <a:defRPr>
                <a:latin typeface="+mj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733800" y="6400800"/>
            <a:ext cx="2133600" cy="32067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B4BD08A0-196A-4139-96FB-BBCAAF9C60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307" name="Text Box 235"/>
          <p:cNvSpPr txBox="1">
            <a:spLocks noChangeArrowheads="1"/>
          </p:cNvSpPr>
          <p:nvPr userDrawn="1"/>
        </p:nvSpPr>
        <p:spPr bwMode="gray">
          <a:xfrm>
            <a:off x="7924800" y="1295400"/>
            <a:ext cx="10985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00"/>
              <a:t>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12B9F-9960-4E15-BED5-09347200D0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C87D9-8DF2-40A7-B9AA-7E431459D7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52F092C2-283A-4B0E-9137-39A9B6F242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ED5C28D2-DF5E-4E22-A025-3C9A37085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860D7958-3EF6-4C34-B2A7-CB24F11449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F465C-A302-4C21-8B89-EB75D6FC6B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C7928-2B29-45B3-BFAF-6103E785E0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E4B8A-3BC6-4B94-9CAA-30505DAFD6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8482A-BE19-474B-94CF-0C7F370E0D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E76FB-DDA2-492F-A490-EDED9F62B5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04E0B-318F-4DD3-BADE-504295BB44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E635C-C052-4DC2-9803-848F2ABC7B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9ABB5-A1D4-401B-A591-B61454F648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gray">
          <a:xfrm>
            <a:off x="0" y="228600"/>
            <a:ext cx="9144000" cy="838200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41176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467475"/>
            <a:ext cx="2133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467475"/>
            <a:ext cx="2895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467475"/>
            <a:ext cx="2133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+mn-lt"/>
              </a:defRPr>
            </a:lvl1pPr>
          </a:lstStyle>
          <a:p>
            <a:fld id="{419F746C-885F-4F86-87E7-38F1D9754D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76" name="Rectangle 152"/>
          <p:cNvSpPr>
            <a:spLocks noChangeArrowheads="1"/>
          </p:cNvSpPr>
          <p:nvPr/>
        </p:nvSpPr>
        <p:spPr bwMode="gray">
          <a:xfrm>
            <a:off x="6613525" y="5918200"/>
            <a:ext cx="506413" cy="4699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" name="Rectangle 153"/>
          <p:cNvSpPr>
            <a:spLocks noChangeArrowheads="1"/>
          </p:cNvSpPr>
          <p:nvPr/>
        </p:nvSpPr>
        <p:spPr bwMode="gray">
          <a:xfrm>
            <a:off x="762952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" name="Rectangle 154"/>
          <p:cNvSpPr>
            <a:spLocks noChangeArrowheads="1"/>
          </p:cNvSpPr>
          <p:nvPr/>
        </p:nvSpPr>
        <p:spPr bwMode="gray">
          <a:xfrm>
            <a:off x="7113588" y="5440363"/>
            <a:ext cx="508000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9" name="Rectangle 155"/>
          <p:cNvSpPr>
            <a:spLocks noChangeArrowheads="1"/>
          </p:cNvSpPr>
          <p:nvPr/>
        </p:nvSpPr>
        <p:spPr bwMode="gray">
          <a:xfrm>
            <a:off x="862647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0" name="Rectangle 156"/>
          <p:cNvSpPr>
            <a:spLocks noChangeArrowheads="1"/>
          </p:cNvSpPr>
          <p:nvPr/>
        </p:nvSpPr>
        <p:spPr bwMode="gray">
          <a:xfrm>
            <a:off x="457517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1" name="Rectangle 157"/>
          <p:cNvSpPr>
            <a:spLocks noChangeArrowheads="1"/>
          </p:cNvSpPr>
          <p:nvPr/>
        </p:nvSpPr>
        <p:spPr bwMode="gray">
          <a:xfrm>
            <a:off x="5600700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2" name="Rectangle 158"/>
          <p:cNvSpPr>
            <a:spLocks noChangeArrowheads="1"/>
          </p:cNvSpPr>
          <p:nvPr/>
        </p:nvSpPr>
        <p:spPr bwMode="gray">
          <a:xfrm>
            <a:off x="5083175" y="5440363"/>
            <a:ext cx="508000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3" name="Rectangle 159"/>
          <p:cNvSpPr>
            <a:spLocks noChangeArrowheads="1"/>
          </p:cNvSpPr>
          <p:nvPr/>
        </p:nvSpPr>
        <p:spPr bwMode="gray">
          <a:xfrm>
            <a:off x="6097588" y="5440363"/>
            <a:ext cx="509587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4" name="Rectangle 160"/>
          <p:cNvSpPr>
            <a:spLocks noChangeArrowheads="1"/>
          </p:cNvSpPr>
          <p:nvPr/>
        </p:nvSpPr>
        <p:spPr bwMode="gray">
          <a:xfrm>
            <a:off x="4068763" y="5440363"/>
            <a:ext cx="509587" cy="473075"/>
          </a:xfrm>
          <a:prstGeom prst="rect">
            <a:avLst/>
          </a:prstGeom>
          <a:solidFill>
            <a:schemeClr val="accent2">
              <a:alpha val="10001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5" name="Rectangle 161"/>
          <p:cNvSpPr>
            <a:spLocks noChangeArrowheads="1"/>
          </p:cNvSpPr>
          <p:nvPr/>
        </p:nvSpPr>
        <p:spPr bwMode="gray">
          <a:xfrm>
            <a:off x="6605588" y="4972050"/>
            <a:ext cx="506412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6" name="Rectangle 162"/>
          <p:cNvSpPr>
            <a:spLocks noChangeArrowheads="1"/>
          </p:cNvSpPr>
          <p:nvPr/>
        </p:nvSpPr>
        <p:spPr bwMode="gray">
          <a:xfrm>
            <a:off x="7623175" y="4972050"/>
            <a:ext cx="506413" cy="473075"/>
          </a:xfrm>
          <a:prstGeom prst="rect">
            <a:avLst/>
          </a:prstGeom>
          <a:solidFill>
            <a:schemeClr val="accent2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" name="Rectangle 163"/>
          <p:cNvSpPr>
            <a:spLocks noChangeArrowheads="1"/>
          </p:cNvSpPr>
          <p:nvPr/>
        </p:nvSpPr>
        <p:spPr bwMode="gray">
          <a:xfrm>
            <a:off x="8628063" y="4972050"/>
            <a:ext cx="508000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" name="Rectangle 164"/>
          <p:cNvSpPr>
            <a:spLocks noChangeArrowheads="1"/>
          </p:cNvSpPr>
          <p:nvPr/>
        </p:nvSpPr>
        <p:spPr bwMode="gray">
          <a:xfrm>
            <a:off x="5600700" y="4972050"/>
            <a:ext cx="506413" cy="473075"/>
          </a:xfrm>
          <a:prstGeom prst="rect">
            <a:avLst/>
          </a:prstGeom>
          <a:solidFill>
            <a:schemeClr val="folHlink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9" name="Rectangle 165"/>
          <p:cNvSpPr>
            <a:spLocks noChangeArrowheads="1"/>
          </p:cNvSpPr>
          <p:nvPr/>
        </p:nvSpPr>
        <p:spPr bwMode="gray">
          <a:xfrm>
            <a:off x="8128000" y="6386513"/>
            <a:ext cx="506413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0" name="Rectangle 166"/>
          <p:cNvSpPr>
            <a:spLocks noChangeArrowheads="1"/>
          </p:cNvSpPr>
          <p:nvPr/>
        </p:nvSpPr>
        <p:spPr bwMode="gray">
          <a:xfrm>
            <a:off x="5091113" y="6386513"/>
            <a:ext cx="508000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1" name="Rectangle 167"/>
          <p:cNvSpPr>
            <a:spLocks noChangeArrowheads="1"/>
          </p:cNvSpPr>
          <p:nvPr/>
        </p:nvSpPr>
        <p:spPr bwMode="gray">
          <a:xfrm>
            <a:off x="6105525" y="6386513"/>
            <a:ext cx="508000" cy="471487"/>
          </a:xfrm>
          <a:prstGeom prst="rect">
            <a:avLst/>
          </a:prstGeom>
          <a:solidFill>
            <a:schemeClr val="folHlink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2" name="Rectangle 168"/>
          <p:cNvSpPr>
            <a:spLocks noChangeArrowheads="1"/>
          </p:cNvSpPr>
          <p:nvPr/>
        </p:nvSpPr>
        <p:spPr bwMode="gray">
          <a:xfrm>
            <a:off x="4068763" y="6386513"/>
            <a:ext cx="509587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3" name="Rectangle 169"/>
          <p:cNvSpPr>
            <a:spLocks noChangeArrowheads="1"/>
          </p:cNvSpPr>
          <p:nvPr/>
        </p:nvSpPr>
        <p:spPr bwMode="gray">
          <a:xfrm>
            <a:off x="8113713" y="5440363"/>
            <a:ext cx="506412" cy="473075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4" name="Rectangle 170"/>
          <p:cNvSpPr>
            <a:spLocks noChangeArrowheads="1"/>
          </p:cNvSpPr>
          <p:nvPr/>
        </p:nvSpPr>
        <p:spPr bwMode="gray">
          <a:xfrm>
            <a:off x="4575175" y="4965700"/>
            <a:ext cx="506413" cy="469900"/>
          </a:xfrm>
          <a:prstGeom prst="rect">
            <a:avLst/>
          </a:prstGeom>
          <a:solidFill>
            <a:srgbClr val="DDDDDD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5" name="Rectangle 171"/>
          <p:cNvSpPr>
            <a:spLocks noChangeArrowheads="1"/>
          </p:cNvSpPr>
          <p:nvPr/>
        </p:nvSpPr>
        <p:spPr bwMode="gray">
          <a:xfrm>
            <a:off x="7113588" y="6384925"/>
            <a:ext cx="508000" cy="471488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7" name="Rectangle 173"/>
          <p:cNvSpPr>
            <a:spLocks noChangeArrowheads="1"/>
          </p:cNvSpPr>
          <p:nvPr/>
        </p:nvSpPr>
        <p:spPr bwMode="gray">
          <a:xfrm>
            <a:off x="3556000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" name="Rectangle 174"/>
          <p:cNvSpPr>
            <a:spLocks noChangeArrowheads="1"/>
          </p:cNvSpPr>
          <p:nvPr/>
        </p:nvSpPr>
        <p:spPr bwMode="gray">
          <a:xfrm>
            <a:off x="3038475" y="5440363"/>
            <a:ext cx="506413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0" name="Rectangle 176"/>
          <p:cNvSpPr>
            <a:spLocks noChangeArrowheads="1"/>
          </p:cNvSpPr>
          <p:nvPr/>
        </p:nvSpPr>
        <p:spPr bwMode="gray">
          <a:xfrm>
            <a:off x="3556000" y="4972050"/>
            <a:ext cx="506413" cy="473075"/>
          </a:xfrm>
          <a:prstGeom prst="rect">
            <a:avLst/>
          </a:prstGeom>
          <a:solidFill>
            <a:schemeClr val="folHlink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1" name="Rectangle 177"/>
          <p:cNvSpPr>
            <a:spLocks noChangeArrowheads="1"/>
          </p:cNvSpPr>
          <p:nvPr/>
        </p:nvSpPr>
        <p:spPr bwMode="gray">
          <a:xfrm>
            <a:off x="3046413" y="6386513"/>
            <a:ext cx="508000" cy="471487"/>
          </a:xfrm>
          <a:prstGeom prst="rect">
            <a:avLst/>
          </a:prstGeom>
          <a:solidFill>
            <a:schemeClr val="folHlink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5" name="Rectangle 181"/>
          <p:cNvSpPr>
            <a:spLocks noChangeArrowheads="1"/>
          </p:cNvSpPr>
          <p:nvPr/>
        </p:nvSpPr>
        <p:spPr bwMode="gray">
          <a:xfrm>
            <a:off x="1524000" y="5918200"/>
            <a:ext cx="506413" cy="4699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6" name="Rectangle 182"/>
          <p:cNvSpPr>
            <a:spLocks noChangeArrowheads="1"/>
          </p:cNvSpPr>
          <p:nvPr/>
        </p:nvSpPr>
        <p:spPr bwMode="gray">
          <a:xfrm>
            <a:off x="2540000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7" name="Rectangle 183"/>
          <p:cNvSpPr>
            <a:spLocks noChangeArrowheads="1"/>
          </p:cNvSpPr>
          <p:nvPr/>
        </p:nvSpPr>
        <p:spPr bwMode="gray">
          <a:xfrm>
            <a:off x="2024063" y="5440363"/>
            <a:ext cx="506412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" name="Rectangle 184"/>
          <p:cNvSpPr>
            <a:spLocks noChangeArrowheads="1"/>
          </p:cNvSpPr>
          <p:nvPr/>
        </p:nvSpPr>
        <p:spPr bwMode="gray">
          <a:xfrm>
            <a:off x="51117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9" name="Rectangle 185"/>
          <p:cNvSpPr>
            <a:spLocks noChangeArrowheads="1"/>
          </p:cNvSpPr>
          <p:nvPr/>
        </p:nvSpPr>
        <p:spPr bwMode="gray">
          <a:xfrm>
            <a:off x="4763" y="5440363"/>
            <a:ext cx="506412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0" name="Rectangle 186"/>
          <p:cNvSpPr>
            <a:spLocks noChangeArrowheads="1"/>
          </p:cNvSpPr>
          <p:nvPr/>
        </p:nvSpPr>
        <p:spPr bwMode="gray">
          <a:xfrm>
            <a:off x="1008063" y="5440363"/>
            <a:ext cx="508000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1" name="Rectangle 187"/>
          <p:cNvSpPr>
            <a:spLocks noChangeArrowheads="1"/>
          </p:cNvSpPr>
          <p:nvPr/>
        </p:nvSpPr>
        <p:spPr bwMode="gray">
          <a:xfrm>
            <a:off x="1514475" y="4972050"/>
            <a:ext cx="508000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2" name="Rectangle 188"/>
          <p:cNvSpPr>
            <a:spLocks noChangeArrowheads="1"/>
          </p:cNvSpPr>
          <p:nvPr/>
        </p:nvSpPr>
        <p:spPr bwMode="gray">
          <a:xfrm>
            <a:off x="2532063" y="4972050"/>
            <a:ext cx="508000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3" name="Rectangle 189"/>
          <p:cNvSpPr>
            <a:spLocks noChangeArrowheads="1"/>
          </p:cNvSpPr>
          <p:nvPr/>
        </p:nvSpPr>
        <p:spPr bwMode="gray">
          <a:xfrm>
            <a:off x="511175" y="4972050"/>
            <a:ext cx="506413" cy="473075"/>
          </a:xfrm>
          <a:prstGeom prst="rect">
            <a:avLst/>
          </a:prstGeom>
          <a:solidFill>
            <a:schemeClr val="folHlink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4" name="Rectangle 190"/>
          <p:cNvSpPr>
            <a:spLocks noChangeArrowheads="1"/>
          </p:cNvSpPr>
          <p:nvPr/>
        </p:nvSpPr>
        <p:spPr bwMode="gray">
          <a:xfrm>
            <a:off x="12700" y="6386513"/>
            <a:ext cx="508000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5" name="Rectangle 191"/>
          <p:cNvSpPr>
            <a:spLocks noChangeArrowheads="1"/>
          </p:cNvSpPr>
          <p:nvPr/>
        </p:nvSpPr>
        <p:spPr bwMode="gray">
          <a:xfrm>
            <a:off x="1016000" y="6386513"/>
            <a:ext cx="508000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6" name="Rectangle 192"/>
          <p:cNvSpPr>
            <a:spLocks noChangeArrowheads="1"/>
          </p:cNvSpPr>
          <p:nvPr/>
        </p:nvSpPr>
        <p:spPr bwMode="gray">
          <a:xfrm>
            <a:off x="2024063" y="6384925"/>
            <a:ext cx="506412" cy="471488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" name="Rectangle 194"/>
          <p:cNvSpPr>
            <a:spLocks noChangeArrowheads="1"/>
          </p:cNvSpPr>
          <p:nvPr/>
        </p:nvSpPr>
        <p:spPr bwMode="gray">
          <a:xfrm>
            <a:off x="0" y="4908550"/>
            <a:ext cx="9144000" cy="1477963"/>
          </a:xfrm>
          <a:prstGeom prst="rect">
            <a:avLst/>
          </a:prstGeom>
          <a:gradFill rotWithShape="1">
            <a:gsLst>
              <a:gs pos="0">
                <a:schemeClr val="bg1">
                  <a:alpha val="89999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219" name="Group 195"/>
          <p:cNvGrpSpPr>
            <a:grpSpLocks/>
          </p:cNvGrpSpPr>
          <p:nvPr/>
        </p:nvGrpSpPr>
        <p:grpSpPr bwMode="auto">
          <a:xfrm>
            <a:off x="0" y="357188"/>
            <a:ext cx="1157288" cy="1123950"/>
            <a:chOff x="-9" y="1395"/>
            <a:chExt cx="2985" cy="2898"/>
          </a:xfrm>
        </p:grpSpPr>
        <p:pic>
          <p:nvPicPr>
            <p:cNvPr id="1220" name="Picture 196" descr="pan01"/>
            <p:cNvPicPr>
              <a:picLocks noChangeAspect="1" noChangeArrowheads="1"/>
            </p:cNvPicPr>
            <p:nvPr/>
          </p:nvPicPr>
          <p:blipFill>
            <a:blip r:embed="rId16" cstate="print"/>
            <a:srcRect l="46681" r="2339"/>
            <a:stretch>
              <a:fillRect/>
            </a:stretch>
          </p:blipFill>
          <p:spPr bwMode="gray">
            <a:xfrm>
              <a:off x="0" y="1395"/>
              <a:ext cx="2976" cy="2898"/>
            </a:xfrm>
            <a:prstGeom prst="rect">
              <a:avLst/>
            </a:prstGeom>
            <a:noFill/>
          </p:spPr>
        </p:pic>
        <p:sp>
          <p:nvSpPr>
            <p:cNvPr id="1221" name="Freeform 197" descr="wiz_gold03"/>
            <p:cNvSpPr>
              <a:spLocks/>
            </p:cNvSpPr>
            <p:nvPr/>
          </p:nvSpPr>
          <p:spPr bwMode="gray">
            <a:xfrm>
              <a:off x="-9" y="1493"/>
              <a:ext cx="2841" cy="2599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2841" y="0"/>
                </a:cxn>
                <a:cxn ang="0">
                  <a:pos x="1294" y="2597"/>
                </a:cxn>
                <a:cxn ang="0">
                  <a:pos x="2" y="2599"/>
                </a:cxn>
                <a:cxn ang="0">
                  <a:pos x="0" y="18"/>
                </a:cxn>
              </a:cxnLst>
              <a:rect l="0" t="0" r="r" b="b"/>
              <a:pathLst>
                <a:path w="2841" h="2599">
                  <a:moveTo>
                    <a:pt x="0" y="18"/>
                  </a:moveTo>
                  <a:lnTo>
                    <a:pt x="2841" y="0"/>
                  </a:lnTo>
                  <a:lnTo>
                    <a:pt x="1294" y="2597"/>
                  </a:lnTo>
                  <a:lnTo>
                    <a:pt x="2" y="2599"/>
                  </a:lnTo>
                  <a:lnTo>
                    <a:pt x="0" y="18"/>
                  </a:lnTo>
                  <a:close/>
                </a:path>
              </a:pathLst>
            </a:custGeom>
            <a:blipFill dpi="0" rotWithShape="1">
              <a:blip r:embed="rId17" cstate="print"/>
              <a:srcRect/>
              <a:stretch>
                <a:fillRect r="-15708"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2" name="Group 198"/>
          <p:cNvGrpSpPr>
            <a:grpSpLocks/>
          </p:cNvGrpSpPr>
          <p:nvPr/>
        </p:nvGrpSpPr>
        <p:grpSpPr bwMode="auto">
          <a:xfrm>
            <a:off x="-6350" y="195263"/>
            <a:ext cx="1057275" cy="1143000"/>
            <a:chOff x="0" y="1039"/>
            <a:chExt cx="2681" cy="2897"/>
          </a:xfrm>
        </p:grpSpPr>
        <p:pic>
          <p:nvPicPr>
            <p:cNvPr id="1223" name="Picture 199" descr="pan01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 l="51730" r="2339"/>
            <a:stretch>
              <a:fillRect/>
            </a:stretch>
          </p:blipFill>
          <p:spPr bwMode="gray">
            <a:xfrm>
              <a:off x="0" y="1039"/>
              <a:ext cx="2681" cy="2897"/>
            </a:xfrm>
            <a:prstGeom prst="rect">
              <a:avLst/>
            </a:prstGeom>
            <a:noFill/>
          </p:spPr>
        </p:pic>
        <p:sp>
          <p:nvSpPr>
            <p:cNvPr id="1224" name="Freeform 200" descr="wiz_gold04"/>
            <p:cNvSpPr>
              <a:spLocks/>
            </p:cNvSpPr>
            <p:nvPr userDrawn="1"/>
          </p:nvSpPr>
          <p:spPr bwMode="gray">
            <a:xfrm>
              <a:off x="0" y="1137"/>
              <a:ext cx="2537" cy="2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37" y="1"/>
                </a:cxn>
                <a:cxn ang="0">
                  <a:pos x="991" y="2597"/>
                </a:cxn>
                <a:cxn ang="0">
                  <a:pos x="0" y="2600"/>
                </a:cxn>
                <a:cxn ang="0">
                  <a:pos x="0" y="0"/>
                </a:cxn>
              </a:cxnLst>
              <a:rect l="0" t="0" r="r" b="b"/>
              <a:pathLst>
                <a:path w="2537" h="2600">
                  <a:moveTo>
                    <a:pt x="0" y="0"/>
                  </a:moveTo>
                  <a:lnTo>
                    <a:pt x="2537" y="1"/>
                  </a:lnTo>
                  <a:lnTo>
                    <a:pt x="991" y="2597"/>
                  </a:lnTo>
                  <a:lnTo>
                    <a:pt x="0" y="260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19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5" name="Group 201"/>
          <p:cNvGrpSpPr>
            <a:grpSpLocks/>
          </p:cNvGrpSpPr>
          <p:nvPr/>
        </p:nvGrpSpPr>
        <p:grpSpPr bwMode="auto">
          <a:xfrm>
            <a:off x="0" y="0"/>
            <a:ext cx="933450" cy="1239838"/>
            <a:chOff x="-7" y="240"/>
            <a:chExt cx="2407" cy="3199"/>
          </a:xfrm>
        </p:grpSpPr>
        <p:pic>
          <p:nvPicPr>
            <p:cNvPr id="1226" name="Picture 202" descr="pan01"/>
            <p:cNvPicPr>
              <a:picLocks noChangeAspect="1" noChangeArrowheads="1"/>
            </p:cNvPicPr>
            <p:nvPr userDrawn="1"/>
          </p:nvPicPr>
          <p:blipFill>
            <a:blip r:embed="rId20" cstate="print"/>
            <a:srcRect l="60431" r="2339"/>
            <a:stretch>
              <a:fillRect/>
            </a:stretch>
          </p:blipFill>
          <p:spPr bwMode="gray">
            <a:xfrm>
              <a:off x="0" y="240"/>
              <a:ext cx="2400" cy="3199"/>
            </a:xfrm>
            <a:prstGeom prst="rect">
              <a:avLst/>
            </a:prstGeom>
            <a:noFill/>
          </p:spPr>
        </p:pic>
        <p:sp>
          <p:nvSpPr>
            <p:cNvPr id="1227" name="Freeform 203" descr="wiz_gold01"/>
            <p:cNvSpPr>
              <a:spLocks/>
            </p:cNvSpPr>
            <p:nvPr userDrawn="1"/>
          </p:nvSpPr>
          <p:spPr bwMode="gray">
            <a:xfrm>
              <a:off x="-7" y="348"/>
              <a:ext cx="2247" cy="287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247" y="0"/>
                </a:cxn>
                <a:cxn ang="0">
                  <a:pos x="540" y="2868"/>
                </a:cxn>
                <a:cxn ang="0">
                  <a:pos x="0" y="2874"/>
                </a:cxn>
                <a:cxn ang="0">
                  <a:pos x="7" y="0"/>
                </a:cxn>
              </a:cxnLst>
              <a:rect l="0" t="0" r="r" b="b"/>
              <a:pathLst>
                <a:path w="2247" h="2874">
                  <a:moveTo>
                    <a:pt x="7" y="0"/>
                  </a:moveTo>
                  <a:lnTo>
                    <a:pt x="2247" y="0"/>
                  </a:lnTo>
                  <a:lnTo>
                    <a:pt x="540" y="2868"/>
                  </a:lnTo>
                  <a:lnTo>
                    <a:pt x="0" y="2874"/>
                  </a:lnTo>
                  <a:lnTo>
                    <a:pt x="7" y="0"/>
                  </a:lnTo>
                  <a:close/>
                </a:path>
              </a:pathLst>
            </a:custGeom>
            <a:blipFill dpi="0" rotWithShape="1">
              <a:blip r:embed="rId21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219200" y="22860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62400" y="2057401"/>
            <a:ext cx="5105400" cy="1828800"/>
          </a:xfrm>
        </p:spPr>
        <p:txBody>
          <a:bodyPr/>
          <a:lstStyle/>
          <a:p>
            <a:r>
              <a:rPr lang="en-US" sz="3600" dirty="0" smtClean="0">
                <a:latin typeface="Rockwell" pitchFamily="18" charset="0"/>
              </a:rPr>
              <a:t>RESPONSI MOSDM</a:t>
            </a:r>
            <a:br>
              <a:rPr lang="en-US" sz="3600" dirty="0" smtClean="0">
                <a:latin typeface="Rockwell" pitchFamily="18" charset="0"/>
              </a:rPr>
            </a:br>
            <a:r>
              <a:rPr lang="en-US" sz="3600" dirty="0" smtClean="0">
                <a:latin typeface="Rockwell" pitchFamily="18" charset="0"/>
              </a:rPr>
              <a:t>MINGGU KE-15</a:t>
            </a:r>
            <a:r>
              <a:rPr lang="en-US" sz="3200" b="0" dirty="0" smtClean="0">
                <a:latin typeface="Rockwell" pitchFamily="18" charset="0"/>
              </a:rPr>
              <a:t/>
            </a:r>
            <a:br>
              <a:rPr lang="en-US" sz="3200" b="0" dirty="0" smtClean="0">
                <a:latin typeface="Rockwell" pitchFamily="18" charset="0"/>
              </a:rPr>
            </a:br>
            <a:r>
              <a:rPr lang="en-US" sz="3200" b="0" dirty="0" smtClean="0">
                <a:latin typeface="Rockwell" pitchFamily="18" charset="0"/>
              </a:rPr>
              <a:t/>
            </a:r>
            <a:br>
              <a:rPr lang="en-US" sz="3200" b="0" dirty="0" smtClean="0">
                <a:latin typeface="Rockwell" pitchFamily="18" charset="0"/>
              </a:rPr>
            </a:br>
            <a:r>
              <a:rPr lang="en-US" sz="3200" b="0" dirty="0" smtClean="0">
                <a:latin typeface="Rockwell" pitchFamily="18" charset="0"/>
              </a:rPr>
              <a:t>23 MEI 2014</a:t>
            </a:r>
            <a:endParaRPr lang="en-US" sz="5400" dirty="0">
              <a:latin typeface="Rockwell" pitchFamily="18" charset="0"/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4343400"/>
            <a:ext cx="5715000" cy="2286000"/>
          </a:xfrm>
        </p:spPr>
        <p:txBody>
          <a:bodyPr/>
          <a:lstStyle/>
          <a:p>
            <a:pPr marL="342900" indent="-342900"/>
            <a:r>
              <a:rPr lang="en-US" sz="2800" dirty="0" smtClean="0">
                <a:latin typeface="Rockwell Condensed" pitchFamily="18" charset="0"/>
              </a:rPr>
              <a:t>PENGUMPULAN LAPORAN SEMENTARA</a:t>
            </a:r>
          </a:p>
          <a:p>
            <a:pPr marL="342900" indent="-342900"/>
            <a:r>
              <a:rPr lang="en-US" sz="2800" dirty="0" smtClean="0">
                <a:latin typeface="Rockwell Condensed" pitchFamily="18" charset="0"/>
              </a:rPr>
              <a:t>PRESENTASI TUGAS BESAR</a:t>
            </a:r>
          </a:p>
          <a:p>
            <a:pPr marL="342900" indent="-342900"/>
            <a:r>
              <a:rPr lang="en-US" sz="2800" dirty="0" smtClean="0">
                <a:latin typeface="Rockwell Condensed" pitchFamily="18" charset="0"/>
              </a:rPr>
              <a:t>PENGUMPULAN LAPORAN FIX</a:t>
            </a:r>
          </a:p>
        </p:txBody>
      </p:sp>
      <p:pic>
        <p:nvPicPr>
          <p:cNvPr id="2" name="Picture 2" descr="http://labpsmi.weebly.com/uploads/2/2/8/9/2289131/2848301.jpg?2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685800"/>
            <a:ext cx="2009775" cy="1057276"/>
          </a:xfrm>
          <a:prstGeom prst="rect">
            <a:avLst/>
          </a:prstGeom>
          <a:noFill/>
        </p:spPr>
      </p:pic>
      <p:pic>
        <p:nvPicPr>
          <p:cNvPr id="2052" name="Picture 4" descr="http://t0.gstatic.com/images?q=tbn:ANd9GcQIbLgLRrE6ZYYa0KEkNsOO8qlWd9DJq4bGwTz7pjLY7N_PMAb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762000"/>
            <a:ext cx="1183298" cy="971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KETENTUAN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066800"/>
            <a:ext cx="8763000" cy="4495800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b="1" dirty="0" err="1" smtClean="0"/>
              <a:t>Pengumpulan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 (</a:t>
            </a:r>
            <a:r>
              <a:rPr lang="en-US" sz="2800" dirty="0" err="1" smtClean="0"/>
              <a:t>Lapres</a:t>
            </a:r>
            <a:r>
              <a:rPr lang="en-US" sz="2800" dirty="0" smtClean="0"/>
              <a:t>) : </a:t>
            </a:r>
          </a:p>
          <a:p>
            <a:pPr marL="457200" indent="-457200">
              <a:spcAft>
                <a:spcPts val="600"/>
              </a:spcAft>
              <a:buNone/>
            </a:pPr>
            <a:r>
              <a:rPr lang="en-US" sz="2800" dirty="0" smtClean="0"/>
              <a:t>	</a:t>
            </a:r>
            <a:r>
              <a:rPr lang="en-US" sz="2800" b="1" dirty="0" err="1" smtClean="0"/>
              <a:t>Senin</a:t>
            </a:r>
            <a:r>
              <a:rPr lang="en-US" sz="2800" b="1" dirty="0" smtClean="0"/>
              <a:t>, 26 Mei 2014 </a:t>
            </a:r>
            <a:r>
              <a:rPr lang="en-US" sz="2800" b="1" dirty="0" err="1" smtClean="0"/>
              <a:t>pukul</a:t>
            </a:r>
            <a:r>
              <a:rPr lang="en-US" sz="2800" b="1" dirty="0" smtClean="0"/>
              <a:t> 17.00 WPSMI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b="1" dirty="0" err="1" smtClean="0"/>
              <a:t>Susunan</a:t>
            </a:r>
            <a:r>
              <a:rPr lang="en-US" sz="2800" b="1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 :</a:t>
            </a:r>
          </a:p>
          <a:p>
            <a:pPr marL="457200" indent="-457200">
              <a:spcAft>
                <a:spcPts val="600"/>
              </a:spcAft>
              <a:buNone/>
            </a:pPr>
            <a:r>
              <a:rPr lang="en-US" sz="2800" dirty="0" smtClean="0"/>
              <a:t>	-Cover</a:t>
            </a:r>
          </a:p>
          <a:p>
            <a:pPr marL="457200" indent="-457200">
              <a:spcAft>
                <a:spcPts val="600"/>
              </a:spcAft>
              <a:buNone/>
            </a:pPr>
            <a:r>
              <a:rPr lang="en-US" sz="2800" dirty="0" smtClean="0"/>
              <a:t>	-</a:t>
            </a:r>
            <a:r>
              <a:rPr lang="en-US" sz="2800" dirty="0" err="1" smtClean="0"/>
              <a:t>Daftar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endParaRPr lang="en-US" sz="2800" dirty="0" smtClean="0"/>
          </a:p>
          <a:p>
            <a:pPr marL="457200" indent="-457200">
              <a:spcAft>
                <a:spcPts val="600"/>
              </a:spcAft>
              <a:buNone/>
            </a:pPr>
            <a:r>
              <a:rPr lang="en-US" sz="2800" dirty="0" smtClean="0"/>
              <a:t>	-</a:t>
            </a:r>
            <a:r>
              <a:rPr lang="en-US" sz="2800" dirty="0" err="1" smtClean="0"/>
              <a:t>Daftar</a:t>
            </a:r>
            <a:r>
              <a:rPr lang="en-US" sz="2800" dirty="0" smtClean="0"/>
              <a:t> </a:t>
            </a:r>
            <a:r>
              <a:rPr lang="en-US" sz="2800" dirty="0" err="1" smtClean="0"/>
              <a:t>Tabel</a:t>
            </a:r>
            <a:r>
              <a:rPr lang="en-US" sz="2800" dirty="0" smtClean="0"/>
              <a:t> </a:t>
            </a:r>
          </a:p>
          <a:p>
            <a:pPr marL="457200" indent="-457200">
              <a:spcAft>
                <a:spcPts val="600"/>
              </a:spcAft>
              <a:buNone/>
            </a:pPr>
            <a:r>
              <a:rPr lang="en-US" sz="2800" dirty="0" smtClean="0"/>
              <a:t>	-</a:t>
            </a:r>
            <a:r>
              <a:rPr lang="en-US" sz="2800" dirty="0" err="1" smtClean="0"/>
              <a:t>Daftar</a:t>
            </a:r>
            <a:r>
              <a:rPr lang="en-US" sz="2800" dirty="0" smtClean="0"/>
              <a:t> </a:t>
            </a:r>
            <a:r>
              <a:rPr lang="en-US" sz="2800" dirty="0" err="1" smtClean="0"/>
              <a:t>Gambar</a:t>
            </a:r>
            <a:endParaRPr lang="en-US" sz="2800" dirty="0" smtClean="0"/>
          </a:p>
          <a:p>
            <a:pPr marL="457200" indent="-457200">
              <a:spcAft>
                <a:spcPts val="600"/>
              </a:spcAft>
              <a:buNone/>
            </a:pPr>
            <a:r>
              <a:rPr lang="en-US" sz="2800" dirty="0" smtClean="0"/>
              <a:t>	-BAB I –</a:t>
            </a:r>
            <a:r>
              <a:rPr lang="en-US" sz="2800" dirty="0" smtClean="0"/>
              <a:t>VII</a:t>
            </a:r>
            <a:endParaRPr lang="en-US" sz="2800" dirty="0" smtClean="0"/>
          </a:p>
          <a:p>
            <a:pPr marL="457200" indent="-457200">
              <a:spcAft>
                <a:spcPts val="600"/>
              </a:spcAft>
              <a:buNone/>
            </a:pPr>
            <a:r>
              <a:rPr lang="en-US" sz="2800" dirty="0" smtClean="0"/>
              <a:t>	-</a:t>
            </a:r>
            <a:r>
              <a:rPr lang="en-US" sz="2800" dirty="0" err="1" smtClean="0"/>
              <a:t>Daftar</a:t>
            </a:r>
            <a:r>
              <a:rPr lang="en-US" sz="2800" dirty="0" smtClean="0"/>
              <a:t> </a:t>
            </a:r>
            <a:r>
              <a:rPr lang="en-US" sz="2800" dirty="0" err="1" smtClean="0"/>
              <a:t>Pustaka</a:t>
            </a:r>
            <a:endParaRPr lang="en-US" sz="2800" dirty="0" smtClean="0"/>
          </a:p>
          <a:p>
            <a:pPr marL="457200" indent="-457200">
              <a:spcAft>
                <a:spcPts val="600"/>
              </a:spcAft>
              <a:buNone/>
            </a:pPr>
            <a:r>
              <a:rPr lang="en-US" sz="2800" dirty="0" smtClean="0"/>
              <a:t>	-</a:t>
            </a:r>
            <a:r>
              <a:rPr lang="en-US" sz="2800" dirty="0" err="1" smtClean="0"/>
              <a:t>Lampiran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KETENTUAN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b="1" dirty="0" err="1" smtClean="0"/>
              <a:t>Aturan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penulisan</a:t>
            </a:r>
            <a:r>
              <a:rPr lang="en-US" sz="2800" b="1" dirty="0" smtClean="0"/>
              <a:t> (font, margin, </a:t>
            </a:r>
            <a:r>
              <a:rPr lang="en-US" sz="2800" b="1" dirty="0" err="1" smtClean="0"/>
              <a:t>spasi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dll</a:t>
            </a:r>
            <a:r>
              <a:rPr lang="en-US" sz="2800" b="1" dirty="0" smtClean="0"/>
              <a:t>)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modul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diberikan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awal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perkuliahan</a:t>
            </a:r>
            <a:endParaRPr lang="en-US" sz="2800" b="1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dirty="0" smtClean="0"/>
              <a:t>Print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kertas</a:t>
            </a:r>
            <a:r>
              <a:rPr lang="en-US" sz="2800" dirty="0" smtClean="0"/>
              <a:t> A4 80 gram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diberi</a:t>
            </a:r>
            <a:r>
              <a:rPr lang="en-US" sz="2800" dirty="0" smtClean="0"/>
              <a:t> </a:t>
            </a:r>
            <a:r>
              <a:rPr lang="en-US" sz="2800" dirty="0" err="1" smtClean="0"/>
              <a:t>penjepit</a:t>
            </a:r>
            <a:r>
              <a:rPr lang="en-US" sz="2800" dirty="0" smtClean="0"/>
              <a:t> / </a:t>
            </a:r>
            <a:r>
              <a:rPr lang="en-US" sz="2800" dirty="0" err="1" smtClean="0"/>
              <a:t>klip</a:t>
            </a:r>
            <a:r>
              <a:rPr lang="en-US" sz="2800" dirty="0" smtClean="0"/>
              <a:t> </a:t>
            </a:r>
            <a:r>
              <a:rPr lang="en-US" sz="2800" b="1" dirty="0" smtClean="0"/>
              <a:t>(</a:t>
            </a:r>
            <a:r>
              <a:rPr lang="en-US" sz="2800" b="1" dirty="0" err="1" smtClean="0"/>
              <a:t>tidak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dijilid</a:t>
            </a:r>
            <a:r>
              <a:rPr lang="en-US" sz="2800" b="1" dirty="0" smtClean="0"/>
              <a:t>/</a:t>
            </a:r>
            <a:r>
              <a:rPr lang="en-US" sz="2800" b="1" dirty="0" err="1" smtClean="0"/>
              <a:t>dijepret</a:t>
            </a:r>
            <a:r>
              <a:rPr lang="en-US" sz="2800" b="1" dirty="0" smtClean="0"/>
              <a:t>)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b="1" dirty="0" smtClean="0"/>
              <a:t>Cover </a:t>
            </a:r>
            <a:r>
              <a:rPr lang="en-US" sz="2800" b="1" dirty="0" err="1" smtClean="0"/>
              <a:t>dapat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</a:t>
            </a:r>
            <a:r>
              <a:rPr lang="en-US" sz="2800" b="1" dirty="0" smtClean="0"/>
              <a:t> download </a:t>
            </a:r>
            <a:r>
              <a:rPr lang="en-US" sz="2800" b="1" dirty="0" err="1" smtClean="0"/>
              <a:t>di</a:t>
            </a:r>
            <a:r>
              <a:rPr lang="en-US" sz="2800" b="1" dirty="0" smtClean="0"/>
              <a:t> web </a:t>
            </a:r>
            <a:r>
              <a:rPr lang="en-US" sz="2800" b="1" dirty="0" err="1" smtClean="0"/>
              <a:t>psmi</a:t>
            </a:r>
            <a:endParaRPr lang="en-US" sz="2800" b="1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b="1" dirty="0" err="1" smtClean="0"/>
              <a:t>Keterlambatan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pengumpulan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mengurangi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nilai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laporan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sementara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KETENTUAN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b="1" dirty="0" err="1" smtClean="0"/>
              <a:t>Presentasi</a:t>
            </a:r>
            <a:r>
              <a:rPr lang="en-US" sz="2800" b="1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minggu</a:t>
            </a:r>
            <a:r>
              <a:rPr lang="en-US" sz="2800" dirty="0" smtClean="0"/>
              <a:t> ke-16 (</a:t>
            </a:r>
            <a:r>
              <a:rPr lang="en-US" sz="2800" b="1" dirty="0" err="1" smtClean="0"/>
              <a:t>akan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dikabarkan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lebih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lanjut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tetapi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tetap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dipersiapkan</a:t>
            </a:r>
            <a:r>
              <a:rPr lang="en-US" sz="2800" b="1" dirty="0" smtClean="0"/>
              <a:t> PPT</a:t>
            </a:r>
            <a:r>
              <a:rPr lang="en-US" sz="2800" dirty="0" smtClean="0"/>
              <a:t>)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presentasi</a:t>
            </a:r>
            <a:r>
              <a:rPr lang="en-US" sz="2800" dirty="0" smtClean="0"/>
              <a:t>,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diberi</a:t>
            </a:r>
            <a:r>
              <a:rPr lang="en-US" sz="2800" dirty="0" smtClean="0"/>
              <a:t> </a:t>
            </a:r>
            <a:r>
              <a:rPr lang="en-US" sz="2800" dirty="0" err="1" smtClean="0"/>
              <a:t>revisi</a:t>
            </a:r>
            <a:endParaRPr lang="en-US" sz="2800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b="1" dirty="0" err="1" smtClean="0"/>
              <a:t>Pengumpulan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Laporan</a:t>
            </a:r>
            <a:r>
              <a:rPr lang="en-US" sz="2800" b="1" dirty="0" smtClean="0"/>
              <a:t> Fix -&gt; </a:t>
            </a:r>
            <a:r>
              <a:rPr lang="en-US" sz="2800" dirty="0" smtClean="0"/>
              <a:t> 1 </a:t>
            </a:r>
            <a:r>
              <a:rPr lang="en-US" sz="2800" dirty="0" err="1" smtClean="0"/>
              <a:t>Minggu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presentasi</a:t>
            </a:r>
            <a:r>
              <a:rPr lang="en-US" sz="2800" dirty="0" smtClean="0"/>
              <a:t> </a:t>
            </a:r>
            <a:r>
              <a:rPr lang="en-US" sz="2800" dirty="0" err="1" smtClean="0"/>
              <a:t>pukul</a:t>
            </a:r>
            <a:r>
              <a:rPr lang="en-US" sz="2800" dirty="0" smtClean="0"/>
              <a:t> 17.00 WPSMI</a:t>
            </a:r>
            <a:endParaRPr lang="en-US" sz="2800" b="1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b="1" dirty="0" err="1" smtClean="0"/>
              <a:t>Susunan</a:t>
            </a:r>
            <a:r>
              <a:rPr lang="en-US" sz="2800" b="1" dirty="0" smtClean="0"/>
              <a:t> / </a:t>
            </a:r>
            <a:r>
              <a:rPr lang="en-US" sz="2800" b="1" dirty="0" err="1" smtClean="0"/>
              <a:t>Isi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Laporan</a:t>
            </a:r>
            <a:r>
              <a:rPr lang="en-US" sz="2800" b="1" dirty="0" smtClean="0"/>
              <a:t> Fix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b="1" dirty="0" err="1" smtClean="0"/>
              <a:t>modul</a:t>
            </a:r>
            <a:r>
              <a:rPr lang="en-US" sz="2800" b="1" dirty="0" smtClean="0"/>
              <a:t> MOSDM 2014</a:t>
            </a:r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2800" b="1" dirty="0" smtClean="0"/>
              <a:t>Print </a:t>
            </a:r>
            <a:r>
              <a:rPr lang="en-US" sz="2800" dirty="0" err="1" smtClean="0"/>
              <a:t>dalam</a:t>
            </a:r>
            <a:r>
              <a:rPr lang="en-US" sz="2800" b="1" dirty="0" smtClean="0"/>
              <a:t> </a:t>
            </a:r>
            <a:r>
              <a:rPr lang="en-US" sz="2800" b="1" dirty="0" smtClean="0"/>
              <a:t>soft</a:t>
            </a:r>
            <a:r>
              <a:rPr lang="en-US" sz="2800" b="1" dirty="0" smtClean="0"/>
              <a:t> cover </a:t>
            </a:r>
            <a:r>
              <a:rPr lang="en-US" sz="2800" b="1" dirty="0" err="1" smtClean="0"/>
              <a:t>sesuai</a:t>
            </a:r>
            <a:r>
              <a:rPr lang="en-US" sz="2800" b="1" dirty="0" smtClean="0"/>
              <a:t> cover yang </a:t>
            </a:r>
            <a:r>
              <a:rPr lang="en-US" sz="2800" b="1" dirty="0" err="1" smtClean="0"/>
              <a:t>sudah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di</a:t>
            </a:r>
            <a:r>
              <a:rPr lang="en-US" sz="2800" b="1" dirty="0" smtClean="0"/>
              <a:t> upload</a:t>
            </a:r>
            <a:endParaRPr lang="en-US" sz="2800" b="1" dirty="0" smtClean="0"/>
          </a:p>
          <a:p>
            <a:pPr marL="457200" indent="-457200">
              <a:spcAft>
                <a:spcPts val="600"/>
              </a:spcAft>
              <a:buFont typeface="Wingdings" pitchFamily="2" charset="2"/>
              <a:buChar char="§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kamloopsfoodbank.org/wp-content/uploads/91926thank-yo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371600"/>
            <a:ext cx="5099016" cy="3657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52800" y="4419600"/>
            <a:ext cx="541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 smtClean="0"/>
              <a:t>Selamat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belajar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semoga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kami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menjadi</a:t>
            </a:r>
            <a:r>
              <a:rPr lang="en-US" sz="2000" i="1" dirty="0" smtClean="0"/>
              <a:t> partner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sahabat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dalam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menjalani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aktivitas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ini</a:t>
            </a:r>
            <a:r>
              <a:rPr lang="en-US" sz="2000" i="1" dirty="0" smtClean="0"/>
              <a:t> </a:t>
            </a:r>
            <a:r>
              <a:rPr lang="en-US" sz="2000" i="1" dirty="0" smtClean="0">
                <a:sym typeface="Wingdings" pitchFamily="2" charset="2"/>
              </a:rPr>
              <a:t>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1TGp_gold_light(1)">
  <a:themeElements>
    <a:clrScheme name="Default Design 2">
      <a:dk1>
        <a:srgbClr val="000000"/>
      </a:dk1>
      <a:lt1>
        <a:srgbClr val="FFFFFF"/>
      </a:lt1>
      <a:dk2>
        <a:srgbClr val="2E507A"/>
      </a:dk2>
      <a:lt2>
        <a:srgbClr val="333333"/>
      </a:lt2>
      <a:accent1>
        <a:srgbClr val="5A90C2"/>
      </a:accent1>
      <a:accent2>
        <a:srgbClr val="8AC246"/>
      </a:accent2>
      <a:accent3>
        <a:srgbClr val="FFFFFF"/>
      </a:accent3>
      <a:accent4>
        <a:srgbClr val="000000"/>
      </a:accent4>
      <a:accent5>
        <a:srgbClr val="B5C6DD"/>
      </a:accent5>
      <a:accent6>
        <a:srgbClr val="7DB03F"/>
      </a:accent6>
      <a:hlink>
        <a:srgbClr val="F6831A"/>
      </a:hlink>
      <a:folHlink>
        <a:srgbClr val="EFC821"/>
      </a:folHlink>
    </a:clrScheme>
    <a:fontScheme name="Default Design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800000"/>
        </a:dk2>
        <a:lt2>
          <a:srgbClr val="333333"/>
        </a:lt2>
        <a:accent1>
          <a:srgbClr val="EB6743"/>
        </a:accent1>
        <a:accent2>
          <a:srgbClr val="D3A911"/>
        </a:accent2>
        <a:accent3>
          <a:srgbClr val="FFFFFF"/>
        </a:accent3>
        <a:accent4>
          <a:srgbClr val="000000"/>
        </a:accent4>
        <a:accent5>
          <a:srgbClr val="F3B8B0"/>
        </a:accent5>
        <a:accent6>
          <a:srgbClr val="BF990E"/>
        </a:accent6>
        <a:hlink>
          <a:srgbClr val="7B9B63"/>
        </a:hlink>
        <a:folHlink>
          <a:srgbClr val="38A3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2E507A"/>
        </a:dk2>
        <a:lt2>
          <a:srgbClr val="333333"/>
        </a:lt2>
        <a:accent1>
          <a:srgbClr val="5A90C2"/>
        </a:accent1>
        <a:accent2>
          <a:srgbClr val="8AC246"/>
        </a:accent2>
        <a:accent3>
          <a:srgbClr val="FFFFFF"/>
        </a:accent3>
        <a:accent4>
          <a:srgbClr val="000000"/>
        </a:accent4>
        <a:accent5>
          <a:srgbClr val="B5C6DD"/>
        </a:accent5>
        <a:accent6>
          <a:srgbClr val="7DB03F"/>
        </a:accent6>
        <a:hlink>
          <a:srgbClr val="F6831A"/>
        </a:hlink>
        <a:folHlink>
          <a:srgbClr val="EFC8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A82A9F"/>
        </a:dk2>
        <a:lt2>
          <a:srgbClr val="4D4D4D"/>
        </a:lt2>
        <a:accent1>
          <a:srgbClr val="12B4D4"/>
        </a:accent1>
        <a:accent2>
          <a:srgbClr val="F1C23D"/>
        </a:accent2>
        <a:accent3>
          <a:srgbClr val="FFFFFF"/>
        </a:accent3>
        <a:accent4>
          <a:srgbClr val="000000"/>
        </a:accent4>
        <a:accent5>
          <a:srgbClr val="AAD6E6"/>
        </a:accent5>
        <a:accent6>
          <a:srgbClr val="DAB036"/>
        </a:accent6>
        <a:hlink>
          <a:srgbClr val="8CA62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581TGp_gold_light(1)</Template>
  <TotalTime>1320</TotalTime>
  <Words>139</Words>
  <Application>Microsoft Office PowerPoint</Application>
  <PresentationFormat>On-screen Show (4:3)</PresentationFormat>
  <Paragraphs>32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581TGp_gold_light(1)</vt:lpstr>
      <vt:lpstr>RESPONSI MOSDM MINGGU KE-15  23 MEI 2014</vt:lpstr>
      <vt:lpstr>KETENTUAN</vt:lpstr>
      <vt:lpstr>KETENTUAN</vt:lpstr>
      <vt:lpstr>KETENTUAN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bita</dc:creator>
  <cp:lastModifiedBy>toshiba</cp:lastModifiedBy>
  <cp:revision>97</cp:revision>
  <dcterms:created xsi:type="dcterms:W3CDTF">2012-03-20T04:24:08Z</dcterms:created>
  <dcterms:modified xsi:type="dcterms:W3CDTF">2014-05-22T07:46:53Z</dcterms:modified>
</cp:coreProperties>
</file>