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04" r:id="rId3"/>
    <p:sldId id="285" r:id="rId4"/>
    <p:sldId id="306" r:id="rId5"/>
    <p:sldId id="307" r:id="rId6"/>
    <p:sldId id="309" r:id="rId7"/>
    <p:sldId id="308" r:id="rId8"/>
    <p:sldId id="27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FF"/>
    <a:srgbClr val="FD3A35"/>
    <a:srgbClr val="38A3B2"/>
    <a:srgbClr val="969696"/>
    <a:srgbClr val="808080"/>
    <a:srgbClr val="1C1C1C"/>
    <a:srgbClr val="5F5F5F"/>
    <a:srgbClr val="FFFFFF"/>
    <a:srgbClr val="DDDDD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327" autoAdjust="0"/>
    <p:restoredTop sz="94786" autoAdjust="0"/>
  </p:normalViewPr>
  <p:slideViewPr>
    <p:cSldViewPr>
      <p:cViewPr varScale="1">
        <p:scale>
          <a:sx n="69" d="100"/>
          <a:sy n="69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645E84-2883-47DC-9D32-119816A682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CE2038-4A79-4DF5-A8FB-0D6BB5E94FA9}">
      <dgm:prSet/>
      <dgm:spPr/>
      <dgm:t>
        <a:bodyPr/>
        <a:lstStyle/>
        <a:p>
          <a:pPr rtl="0"/>
          <a:r>
            <a:rPr lang="en-US" dirty="0" smtClean="0"/>
            <a:t>6.1 </a:t>
          </a:r>
          <a:r>
            <a:rPr lang="en-US" dirty="0" err="1" smtClean="0"/>
            <a:t>Analisis</a:t>
          </a:r>
          <a:r>
            <a:rPr lang="en-US" dirty="0" smtClean="0"/>
            <a:t> SWOT</a:t>
          </a:r>
          <a:endParaRPr lang="en-US" dirty="0"/>
        </a:p>
      </dgm:t>
    </dgm:pt>
    <dgm:pt modelId="{1C823676-998B-427F-960B-66086683C2C0}" type="parTrans" cxnId="{5E2F670B-C885-4F4E-BD83-7369C0261887}">
      <dgm:prSet/>
      <dgm:spPr/>
      <dgm:t>
        <a:bodyPr/>
        <a:lstStyle/>
        <a:p>
          <a:endParaRPr lang="en-US"/>
        </a:p>
      </dgm:t>
    </dgm:pt>
    <dgm:pt modelId="{EDA674FE-4F71-4BBD-9B09-542E49B0C15B}" type="sibTrans" cxnId="{5E2F670B-C885-4F4E-BD83-7369C0261887}">
      <dgm:prSet/>
      <dgm:spPr/>
      <dgm:t>
        <a:bodyPr/>
        <a:lstStyle/>
        <a:p>
          <a:endParaRPr lang="en-US"/>
        </a:p>
      </dgm:t>
    </dgm:pt>
    <dgm:pt modelId="{2524F475-0D2A-4CC0-A45B-7FA6EB3761A3}">
      <dgm:prSet/>
      <dgm:spPr/>
      <dgm:t>
        <a:bodyPr/>
        <a:lstStyle/>
        <a:p>
          <a:pPr rtl="0"/>
          <a:r>
            <a:rPr lang="en-US" dirty="0" smtClean="0"/>
            <a:t>6.2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Perumusan</a:t>
          </a:r>
          <a:r>
            <a:rPr lang="en-US" dirty="0" smtClean="0"/>
            <a:t> </a:t>
          </a:r>
          <a:r>
            <a:rPr lang="en-US" dirty="0" err="1" smtClean="0"/>
            <a:t>Strategi</a:t>
          </a:r>
          <a:endParaRPr lang="en-US" dirty="0"/>
        </a:p>
      </dgm:t>
    </dgm:pt>
    <dgm:pt modelId="{52E35C16-D362-45F2-9EAD-978EB265127C}" type="parTrans" cxnId="{9494908C-7FBA-47EE-8F1C-F40E3104C93D}">
      <dgm:prSet/>
      <dgm:spPr/>
      <dgm:t>
        <a:bodyPr/>
        <a:lstStyle/>
        <a:p>
          <a:endParaRPr lang="en-US"/>
        </a:p>
      </dgm:t>
    </dgm:pt>
    <dgm:pt modelId="{961A72A4-F601-4691-944F-ED07F894C58E}" type="sibTrans" cxnId="{9494908C-7FBA-47EE-8F1C-F40E3104C93D}">
      <dgm:prSet/>
      <dgm:spPr/>
      <dgm:t>
        <a:bodyPr/>
        <a:lstStyle/>
        <a:p>
          <a:endParaRPr lang="en-US"/>
        </a:p>
      </dgm:t>
    </dgm:pt>
    <dgm:pt modelId="{FBC1F1B5-3069-41F4-9266-84364FDF81CC}">
      <dgm:prSet/>
      <dgm:spPr/>
      <dgm:t>
        <a:bodyPr/>
        <a:lstStyle/>
        <a:p>
          <a:pPr rtl="0"/>
          <a:r>
            <a:rPr lang="en-US" dirty="0" smtClean="0"/>
            <a:t>6.3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dirty="0" err="1" smtClean="0"/>
            <a:t>Perancangan</a:t>
          </a:r>
          <a:r>
            <a:rPr lang="en-US" dirty="0" smtClean="0"/>
            <a:t> </a:t>
          </a:r>
          <a:r>
            <a:rPr lang="en-US" dirty="0" err="1" smtClean="0"/>
            <a:t>Struktur</a:t>
          </a:r>
          <a:r>
            <a:rPr lang="en-US" dirty="0" smtClean="0"/>
            <a:t> </a:t>
          </a:r>
          <a:r>
            <a:rPr lang="en-US" dirty="0" err="1" smtClean="0"/>
            <a:t>Organisasi</a:t>
          </a:r>
          <a:endParaRPr lang="en-US" dirty="0"/>
        </a:p>
      </dgm:t>
    </dgm:pt>
    <dgm:pt modelId="{3CFA035F-DBE0-45BE-BC80-D1816C7212BC}" type="parTrans" cxnId="{7A38F4B2-F892-415F-8BC0-D9908FF7F0C9}">
      <dgm:prSet/>
      <dgm:spPr/>
      <dgm:t>
        <a:bodyPr/>
        <a:lstStyle/>
        <a:p>
          <a:endParaRPr lang="en-US"/>
        </a:p>
      </dgm:t>
    </dgm:pt>
    <dgm:pt modelId="{BEBACE23-3365-437C-B385-9814C0AC11D8}" type="sibTrans" cxnId="{7A38F4B2-F892-415F-8BC0-D9908FF7F0C9}">
      <dgm:prSet/>
      <dgm:spPr/>
      <dgm:t>
        <a:bodyPr/>
        <a:lstStyle/>
        <a:p>
          <a:endParaRPr lang="en-US"/>
        </a:p>
      </dgm:t>
    </dgm:pt>
    <dgm:pt modelId="{569ADBA1-522A-41AD-9EFC-B232CFED33F0}">
      <dgm:prSet/>
      <dgm:spPr/>
      <dgm:t>
        <a:bodyPr/>
        <a:lstStyle/>
        <a:p>
          <a:pPr rtl="0"/>
          <a:r>
            <a:rPr lang="en-US" dirty="0" smtClean="0"/>
            <a:t>6.4 </a:t>
          </a:r>
          <a:r>
            <a:rPr lang="en-US" dirty="0" err="1" smtClean="0"/>
            <a:t>Analisis</a:t>
          </a:r>
          <a:r>
            <a:rPr lang="en-US" dirty="0" smtClean="0"/>
            <a:t> HR Strategies</a:t>
          </a:r>
          <a:endParaRPr lang="en-US" dirty="0"/>
        </a:p>
      </dgm:t>
    </dgm:pt>
    <dgm:pt modelId="{993A2D39-5827-4961-9421-AE3B09022C11}" type="parTrans" cxnId="{2FFB8F41-F366-45C2-BB9D-B5FEAC0B7B69}">
      <dgm:prSet/>
      <dgm:spPr/>
      <dgm:t>
        <a:bodyPr/>
        <a:lstStyle/>
        <a:p>
          <a:endParaRPr lang="en-US"/>
        </a:p>
      </dgm:t>
    </dgm:pt>
    <dgm:pt modelId="{73C34F9D-4779-493B-9C8E-40A45751E846}" type="sibTrans" cxnId="{2FFB8F41-F366-45C2-BB9D-B5FEAC0B7B69}">
      <dgm:prSet/>
      <dgm:spPr/>
      <dgm:t>
        <a:bodyPr/>
        <a:lstStyle/>
        <a:p>
          <a:endParaRPr lang="en-US"/>
        </a:p>
      </dgm:t>
    </dgm:pt>
    <dgm:pt modelId="{9E631BA4-A06B-4985-B35A-701C5AE5F651}">
      <dgm:prSet/>
      <dgm:spPr/>
      <dgm:t>
        <a:bodyPr/>
        <a:lstStyle/>
        <a:p>
          <a:pPr rtl="0"/>
          <a:r>
            <a:rPr lang="en-US" dirty="0" smtClean="0"/>
            <a:t>6.6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i="1" dirty="0" smtClean="0"/>
            <a:t>Performance Appraisal</a:t>
          </a:r>
          <a:endParaRPr lang="en-US" dirty="0"/>
        </a:p>
      </dgm:t>
    </dgm:pt>
    <dgm:pt modelId="{8182C95D-11F9-4E68-B3DD-FF3B914083A5}" type="parTrans" cxnId="{53788927-4D99-449F-AE2E-17F1E0235288}">
      <dgm:prSet/>
      <dgm:spPr/>
      <dgm:t>
        <a:bodyPr/>
        <a:lstStyle/>
        <a:p>
          <a:endParaRPr lang="en-US"/>
        </a:p>
      </dgm:t>
    </dgm:pt>
    <dgm:pt modelId="{D20ADD67-1205-446B-9960-24BD932C2E2C}" type="sibTrans" cxnId="{53788927-4D99-449F-AE2E-17F1E0235288}">
      <dgm:prSet/>
      <dgm:spPr/>
      <dgm:t>
        <a:bodyPr/>
        <a:lstStyle/>
        <a:p>
          <a:endParaRPr lang="en-US"/>
        </a:p>
      </dgm:t>
    </dgm:pt>
    <dgm:pt modelId="{6B1138BC-01FC-4DB4-A0A0-30F3BABC474A}">
      <dgm:prSet/>
      <dgm:spPr/>
      <dgm:t>
        <a:bodyPr/>
        <a:lstStyle/>
        <a:p>
          <a:pPr rtl="0"/>
          <a:r>
            <a:rPr lang="en-US" dirty="0" smtClean="0"/>
            <a:t>6.5 </a:t>
          </a:r>
          <a:r>
            <a:rPr lang="en-US" dirty="0" err="1" smtClean="0"/>
            <a:t>Analisis</a:t>
          </a:r>
          <a:r>
            <a:rPr lang="en-US" dirty="0" smtClean="0"/>
            <a:t> </a:t>
          </a:r>
          <a:r>
            <a:rPr lang="en-US" i="1" dirty="0" smtClean="0"/>
            <a:t>Job Analysis</a:t>
          </a:r>
          <a:endParaRPr lang="en-US" dirty="0"/>
        </a:p>
      </dgm:t>
    </dgm:pt>
    <dgm:pt modelId="{2EA3F171-A28A-40EB-8838-7941EA09ED68}" type="parTrans" cxnId="{712BB190-5204-4F4F-A541-3B98453FC683}">
      <dgm:prSet/>
      <dgm:spPr/>
    </dgm:pt>
    <dgm:pt modelId="{26662483-BD65-49BD-B07C-F2A2620F0C8D}" type="sibTrans" cxnId="{712BB190-5204-4F4F-A541-3B98453FC683}">
      <dgm:prSet/>
      <dgm:spPr/>
    </dgm:pt>
    <dgm:pt modelId="{45EE32C4-8904-4E81-AF84-DA18D55A1CEA}" type="pres">
      <dgm:prSet presAssocID="{91645E84-2883-47DC-9D32-119816A68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247D0C-1294-4E0B-8960-D8F46EB421A0}" type="pres">
      <dgm:prSet presAssocID="{BFCE2038-4A79-4DF5-A8FB-0D6BB5E94FA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DCB99-AC00-4497-AB66-79434D3B3D1C}" type="pres">
      <dgm:prSet presAssocID="{EDA674FE-4F71-4BBD-9B09-542E49B0C15B}" presName="spacer" presStyleCnt="0"/>
      <dgm:spPr/>
    </dgm:pt>
    <dgm:pt modelId="{17A2F805-CB8E-4426-86A7-E7BFE95B9591}" type="pres">
      <dgm:prSet presAssocID="{2524F475-0D2A-4CC0-A45B-7FA6EB3761A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B63A73-2830-4C1A-8375-6130D5A568DA}" type="pres">
      <dgm:prSet presAssocID="{961A72A4-F601-4691-944F-ED07F894C58E}" presName="spacer" presStyleCnt="0"/>
      <dgm:spPr/>
    </dgm:pt>
    <dgm:pt modelId="{0C546C1B-EBC2-42F0-B118-BA110F026E89}" type="pres">
      <dgm:prSet presAssocID="{FBC1F1B5-3069-41F4-9266-84364FDF81C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DD87A3-7F3D-4364-9C5A-4D3FDB51732A}" type="pres">
      <dgm:prSet presAssocID="{BEBACE23-3365-437C-B385-9814C0AC11D8}" presName="spacer" presStyleCnt="0"/>
      <dgm:spPr/>
    </dgm:pt>
    <dgm:pt modelId="{664C07B0-492A-4B95-9ED4-D912AFBEF1E2}" type="pres">
      <dgm:prSet presAssocID="{569ADBA1-522A-41AD-9EFC-B232CFED33F0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0ADE29-D0EF-4C5B-8017-B993C1782235}" type="pres">
      <dgm:prSet presAssocID="{73C34F9D-4779-493B-9C8E-40A45751E846}" presName="spacer" presStyleCnt="0"/>
      <dgm:spPr/>
    </dgm:pt>
    <dgm:pt modelId="{70BC7C51-773D-48C0-BE5F-F427FA9EA243}" type="pres">
      <dgm:prSet presAssocID="{6B1138BC-01FC-4DB4-A0A0-30F3BABC474A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73239B-57E8-4CE0-9B2C-163634554F4D}" type="pres">
      <dgm:prSet presAssocID="{26662483-BD65-49BD-B07C-F2A2620F0C8D}" presName="spacer" presStyleCnt="0"/>
      <dgm:spPr/>
    </dgm:pt>
    <dgm:pt modelId="{BB4021C6-92EF-479E-8DFE-D3398D0C6D72}" type="pres">
      <dgm:prSet presAssocID="{9E631BA4-A06B-4985-B35A-701C5AE5F651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2E4CED5-170D-4A5D-B80C-E7658606BBFB}" type="presOf" srcId="{FBC1F1B5-3069-41F4-9266-84364FDF81CC}" destId="{0C546C1B-EBC2-42F0-B118-BA110F026E89}" srcOrd="0" destOrd="0" presId="urn:microsoft.com/office/officeart/2005/8/layout/vList2"/>
    <dgm:cxn modelId="{CF15B57A-2212-4441-8535-D6D41FB4C0D8}" type="presOf" srcId="{569ADBA1-522A-41AD-9EFC-B232CFED33F0}" destId="{664C07B0-492A-4B95-9ED4-D912AFBEF1E2}" srcOrd="0" destOrd="0" presId="urn:microsoft.com/office/officeart/2005/8/layout/vList2"/>
    <dgm:cxn modelId="{785B34B5-724C-42BB-9F92-1714E91F2EF4}" type="presOf" srcId="{91645E84-2883-47DC-9D32-119816A682F0}" destId="{45EE32C4-8904-4E81-AF84-DA18D55A1CEA}" srcOrd="0" destOrd="0" presId="urn:microsoft.com/office/officeart/2005/8/layout/vList2"/>
    <dgm:cxn modelId="{F4D00E9A-9FA9-4B6C-B0F0-FB14CDCD69CB}" type="presOf" srcId="{6B1138BC-01FC-4DB4-A0A0-30F3BABC474A}" destId="{70BC7C51-773D-48C0-BE5F-F427FA9EA243}" srcOrd="0" destOrd="0" presId="urn:microsoft.com/office/officeart/2005/8/layout/vList2"/>
    <dgm:cxn modelId="{65A26C0B-7443-4501-9110-B015F2A4D376}" type="presOf" srcId="{BFCE2038-4A79-4DF5-A8FB-0D6BB5E94FA9}" destId="{13247D0C-1294-4E0B-8960-D8F46EB421A0}" srcOrd="0" destOrd="0" presId="urn:microsoft.com/office/officeart/2005/8/layout/vList2"/>
    <dgm:cxn modelId="{9494908C-7FBA-47EE-8F1C-F40E3104C93D}" srcId="{91645E84-2883-47DC-9D32-119816A682F0}" destId="{2524F475-0D2A-4CC0-A45B-7FA6EB3761A3}" srcOrd="1" destOrd="0" parTransId="{52E35C16-D362-45F2-9EAD-978EB265127C}" sibTransId="{961A72A4-F601-4691-944F-ED07F894C58E}"/>
    <dgm:cxn modelId="{4DB2CBA3-A64D-4D37-A4D7-F94D1BF99E5E}" type="presOf" srcId="{9E631BA4-A06B-4985-B35A-701C5AE5F651}" destId="{BB4021C6-92EF-479E-8DFE-D3398D0C6D72}" srcOrd="0" destOrd="0" presId="urn:microsoft.com/office/officeart/2005/8/layout/vList2"/>
    <dgm:cxn modelId="{5E2F670B-C885-4F4E-BD83-7369C0261887}" srcId="{91645E84-2883-47DC-9D32-119816A682F0}" destId="{BFCE2038-4A79-4DF5-A8FB-0D6BB5E94FA9}" srcOrd="0" destOrd="0" parTransId="{1C823676-998B-427F-960B-66086683C2C0}" sibTransId="{EDA674FE-4F71-4BBD-9B09-542E49B0C15B}"/>
    <dgm:cxn modelId="{7A38F4B2-F892-415F-8BC0-D9908FF7F0C9}" srcId="{91645E84-2883-47DC-9D32-119816A682F0}" destId="{FBC1F1B5-3069-41F4-9266-84364FDF81CC}" srcOrd="2" destOrd="0" parTransId="{3CFA035F-DBE0-45BE-BC80-D1816C7212BC}" sibTransId="{BEBACE23-3365-437C-B385-9814C0AC11D8}"/>
    <dgm:cxn modelId="{C8A35980-8C3A-45C4-861A-1FD0ED30B56B}" type="presOf" srcId="{2524F475-0D2A-4CC0-A45B-7FA6EB3761A3}" destId="{17A2F805-CB8E-4426-86A7-E7BFE95B9591}" srcOrd="0" destOrd="0" presId="urn:microsoft.com/office/officeart/2005/8/layout/vList2"/>
    <dgm:cxn modelId="{712BB190-5204-4F4F-A541-3B98453FC683}" srcId="{91645E84-2883-47DC-9D32-119816A682F0}" destId="{6B1138BC-01FC-4DB4-A0A0-30F3BABC474A}" srcOrd="4" destOrd="0" parTransId="{2EA3F171-A28A-40EB-8838-7941EA09ED68}" sibTransId="{26662483-BD65-49BD-B07C-F2A2620F0C8D}"/>
    <dgm:cxn modelId="{2FFB8F41-F366-45C2-BB9D-B5FEAC0B7B69}" srcId="{91645E84-2883-47DC-9D32-119816A682F0}" destId="{569ADBA1-522A-41AD-9EFC-B232CFED33F0}" srcOrd="3" destOrd="0" parTransId="{993A2D39-5827-4961-9421-AE3B09022C11}" sibTransId="{73C34F9D-4779-493B-9C8E-40A45751E846}"/>
    <dgm:cxn modelId="{53788927-4D99-449F-AE2E-17F1E0235288}" srcId="{91645E84-2883-47DC-9D32-119816A682F0}" destId="{9E631BA4-A06B-4985-B35A-701C5AE5F651}" srcOrd="5" destOrd="0" parTransId="{8182C95D-11F9-4E68-B3DD-FF3B914083A5}" sibTransId="{D20ADD67-1205-446B-9960-24BD932C2E2C}"/>
    <dgm:cxn modelId="{1C9F320D-CEAD-4537-B99C-205DCDB04D76}" type="presParOf" srcId="{45EE32C4-8904-4E81-AF84-DA18D55A1CEA}" destId="{13247D0C-1294-4E0B-8960-D8F46EB421A0}" srcOrd="0" destOrd="0" presId="urn:microsoft.com/office/officeart/2005/8/layout/vList2"/>
    <dgm:cxn modelId="{7A95A795-0BD4-41E3-9DB2-61304D93E239}" type="presParOf" srcId="{45EE32C4-8904-4E81-AF84-DA18D55A1CEA}" destId="{1C8DCB99-AC00-4497-AB66-79434D3B3D1C}" srcOrd="1" destOrd="0" presId="urn:microsoft.com/office/officeart/2005/8/layout/vList2"/>
    <dgm:cxn modelId="{E58780D9-5006-4C06-9237-3B1A9F7F2F3B}" type="presParOf" srcId="{45EE32C4-8904-4E81-AF84-DA18D55A1CEA}" destId="{17A2F805-CB8E-4426-86A7-E7BFE95B9591}" srcOrd="2" destOrd="0" presId="urn:microsoft.com/office/officeart/2005/8/layout/vList2"/>
    <dgm:cxn modelId="{FCB34288-0C1C-460E-9FE9-5F5DCD0FE57C}" type="presParOf" srcId="{45EE32C4-8904-4E81-AF84-DA18D55A1CEA}" destId="{49B63A73-2830-4C1A-8375-6130D5A568DA}" srcOrd="3" destOrd="0" presId="urn:microsoft.com/office/officeart/2005/8/layout/vList2"/>
    <dgm:cxn modelId="{EDD17099-843B-4638-B82D-C8F9D77BB377}" type="presParOf" srcId="{45EE32C4-8904-4E81-AF84-DA18D55A1CEA}" destId="{0C546C1B-EBC2-42F0-B118-BA110F026E89}" srcOrd="4" destOrd="0" presId="urn:microsoft.com/office/officeart/2005/8/layout/vList2"/>
    <dgm:cxn modelId="{41ABA95B-D865-4E59-85A3-28E210001444}" type="presParOf" srcId="{45EE32C4-8904-4E81-AF84-DA18D55A1CEA}" destId="{C8DD87A3-7F3D-4364-9C5A-4D3FDB51732A}" srcOrd="5" destOrd="0" presId="urn:microsoft.com/office/officeart/2005/8/layout/vList2"/>
    <dgm:cxn modelId="{BB5505FF-0FCB-4659-B6DC-89839104F61D}" type="presParOf" srcId="{45EE32C4-8904-4E81-AF84-DA18D55A1CEA}" destId="{664C07B0-492A-4B95-9ED4-D912AFBEF1E2}" srcOrd="6" destOrd="0" presId="urn:microsoft.com/office/officeart/2005/8/layout/vList2"/>
    <dgm:cxn modelId="{F5CB9FB2-3099-4621-8BDC-93542558717C}" type="presParOf" srcId="{45EE32C4-8904-4E81-AF84-DA18D55A1CEA}" destId="{470ADE29-D0EF-4C5B-8017-B993C1782235}" srcOrd="7" destOrd="0" presId="urn:microsoft.com/office/officeart/2005/8/layout/vList2"/>
    <dgm:cxn modelId="{15673863-673F-4B3B-BB97-0119D53DA4F5}" type="presParOf" srcId="{45EE32C4-8904-4E81-AF84-DA18D55A1CEA}" destId="{70BC7C51-773D-48C0-BE5F-F427FA9EA243}" srcOrd="8" destOrd="0" presId="urn:microsoft.com/office/officeart/2005/8/layout/vList2"/>
    <dgm:cxn modelId="{491B9777-AD62-4B68-B2E9-851F0E84FC02}" type="presParOf" srcId="{45EE32C4-8904-4E81-AF84-DA18D55A1CEA}" destId="{0973239B-57E8-4CE0-9B2C-163634554F4D}" srcOrd="9" destOrd="0" presId="urn:microsoft.com/office/officeart/2005/8/layout/vList2"/>
    <dgm:cxn modelId="{386B037C-36C9-4241-9B96-1F9A6373CA3B}" type="presParOf" srcId="{45EE32C4-8904-4E81-AF84-DA18D55A1CEA}" destId="{BB4021C6-92EF-479E-8DFE-D3398D0C6D72}" srcOrd="1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645E84-2883-47DC-9D32-119816A682F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FCE2038-4A79-4DF5-A8FB-0D6BB5E94FA9}">
      <dgm:prSet/>
      <dgm:spPr/>
      <dgm:t>
        <a:bodyPr/>
        <a:lstStyle/>
        <a:p>
          <a:pPr rtl="0"/>
          <a:r>
            <a:rPr lang="en-US" dirty="0" smtClean="0"/>
            <a:t>7. 1 </a:t>
          </a:r>
          <a:r>
            <a:rPr lang="en-US" dirty="0" err="1" smtClean="0"/>
            <a:t>Kesimpulan</a:t>
          </a:r>
          <a:endParaRPr lang="en-US" dirty="0"/>
        </a:p>
      </dgm:t>
    </dgm:pt>
    <dgm:pt modelId="{1C823676-998B-427F-960B-66086683C2C0}" type="parTrans" cxnId="{5E2F670B-C885-4F4E-BD83-7369C0261887}">
      <dgm:prSet/>
      <dgm:spPr/>
      <dgm:t>
        <a:bodyPr/>
        <a:lstStyle/>
        <a:p>
          <a:endParaRPr lang="en-US"/>
        </a:p>
      </dgm:t>
    </dgm:pt>
    <dgm:pt modelId="{EDA674FE-4F71-4BBD-9B09-542E49B0C15B}" type="sibTrans" cxnId="{5E2F670B-C885-4F4E-BD83-7369C0261887}">
      <dgm:prSet/>
      <dgm:spPr/>
      <dgm:t>
        <a:bodyPr/>
        <a:lstStyle/>
        <a:p>
          <a:endParaRPr lang="en-US"/>
        </a:p>
      </dgm:t>
    </dgm:pt>
    <dgm:pt modelId="{2524F475-0D2A-4CC0-A45B-7FA6EB3761A3}">
      <dgm:prSet/>
      <dgm:spPr/>
      <dgm:t>
        <a:bodyPr/>
        <a:lstStyle/>
        <a:p>
          <a:pPr rtl="0"/>
          <a:r>
            <a:rPr lang="en-US" dirty="0" smtClean="0"/>
            <a:t>7.2 Saran</a:t>
          </a:r>
          <a:endParaRPr lang="en-US" dirty="0"/>
        </a:p>
      </dgm:t>
    </dgm:pt>
    <dgm:pt modelId="{52E35C16-D362-45F2-9EAD-978EB265127C}" type="parTrans" cxnId="{9494908C-7FBA-47EE-8F1C-F40E3104C93D}">
      <dgm:prSet/>
      <dgm:spPr/>
      <dgm:t>
        <a:bodyPr/>
        <a:lstStyle/>
        <a:p>
          <a:endParaRPr lang="en-US"/>
        </a:p>
      </dgm:t>
    </dgm:pt>
    <dgm:pt modelId="{961A72A4-F601-4691-944F-ED07F894C58E}" type="sibTrans" cxnId="{9494908C-7FBA-47EE-8F1C-F40E3104C93D}">
      <dgm:prSet/>
      <dgm:spPr/>
      <dgm:t>
        <a:bodyPr/>
        <a:lstStyle/>
        <a:p>
          <a:endParaRPr lang="en-US"/>
        </a:p>
      </dgm:t>
    </dgm:pt>
    <dgm:pt modelId="{45EE32C4-8904-4E81-AF84-DA18D55A1CEA}" type="pres">
      <dgm:prSet presAssocID="{91645E84-2883-47DC-9D32-119816A682F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247D0C-1294-4E0B-8960-D8F46EB421A0}" type="pres">
      <dgm:prSet presAssocID="{BFCE2038-4A79-4DF5-A8FB-0D6BB5E94FA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DCB99-AC00-4497-AB66-79434D3B3D1C}" type="pres">
      <dgm:prSet presAssocID="{EDA674FE-4F71-4BBD-9B09-542E49B0C15B}" presName="spacer" presStyleCnt="0"/>
      <dgm:spPr/>
    </dgm:pt>
    <dgm:pt modelId="{17A2F805-CB8E-4426-86A7-E7BFE95B9591}" type="pres">
      <dgm:prSet presAssocID="{2524F475-0D2A-4CC0-A45B-7FA6EB3761A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1016EB9-A765-4503-AEAC-FB8006FEE43F}" type="presOf" srcId="{BFCE2038-4A79-4DF5-A8FB-0D6BB5E94FA9}" destId="{13247D0C-1294-4E0B-8960-D8F46EB421A0}" srcOrd="0" destOrd="0" presId="urn:microsoft.com/office/officeart/2005/8/layout/vList2"/>
    <dgm:cxn modelId="{5E2F670B-C885-4F4E-BD83-7369C0261887}" srcId="{91645E84-2883-47DC-9D32-119816A682F0}" destId="{BFCE2038-4A79-4DF5-A8FB-0D6BB5E94FA9}" srcOrd="0" destOrd="0" parTransId="{1C823676-998B-427F-960B-66086683C2C0}" sibTransId="{EDA674FE-4F71-4BBD-9B09-542E49B0C15B}"/>
    <dgm:cxn modelId="{2CD27BDF-C588-47C0-B9DC-241CFAD576E0}" type="presOf" srcId="{2524F475-0D2A-4CC0-A45B-7FA6EB3761A3}" destId="{17A2F805-CB8E-4426-86A7-E7BFE95B9591}" srcOrd="0" destOrd="0" presId="urn:microsoft.com/office/officeart/2005/8/layout/vList2"/>
    <dgm:cxn modelId="{9494908C-7FBA-47EE-8F1C-F40E3104C93D}" srcId="{91645E84-2883-47DC-9D32-119816A682F0}" destId="{2524F475-0D2A-4CC0-A45B-7FA6EB3761A3}" srcOrd="1" destOrd="0" parTransId="{52E35C16-D362-45F2-9EAD-978EB265127C}" sibTransId="{961A72A4-F601-4691-944F-ED07F894C58E}"/>
    <dgm:cxn modelId="{FD841F25-C548-483A-A4D3-0E08CAC7FBB2}" type="presOf" srcId="{91645E84-2883-47DC-9D32-119816A682F0}" destId="{45EE32C4-8904-4E81-AF84-DA18D55A1CEA}" srcOrd="0" destOrd="0" presId="urn:microsoft.com/office/officeart/2005/8/layout/vList2"/>
    <dgm:cxn modelId="{EF1A1EF1-3FDE-4ABA-A14D-49F114892399}" type="presParOf" srcId="{45EE32C4-8904-4E81-AF84-DA18D55A1CEA}" destId="{13247D0C-1294-4E0B-8960-D8F46EB421A0}" srcOrd="0" destOrd="0" presId="urn:microsoft.com/office/officeart/2005/8/layout/vList2"/>
    <dgm:cxn modelId="{1CB86980-1426-4898-B4C0-39C1580C9F21}" type="presParOf" srcId="{45EE32C4-8904-4E81-AF84-DA18D55A1CEA}" destId="{1C8DCB99-AC00-4497-AB66-79434D3B3D1C}" srcOrd="1" destOrd="0" presId="urn:microsoft.com/office/officeart/2005/8/layout/vList2"/>
    <dgm:cxn modelId="{D42F15ED-5476-4825-AF2F-DBB109F420DF}" type="presParOf" srcId="{45EE32C4-8904-4E81-AF84-DA18D55A1CEA}" destId="{17A2F805-CB8E-4426-86A7-E7BFE95B9591}" srcOrd="2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8D60045C-2A9B-448D-92AE-1E656F2A83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358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5716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97596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4809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60045C-2A9B-448D-92AE-1E656F2A833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283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63" name="Group 191"/>
          <p:cNvGrpSpPr>
            <a:grpSpLocks/>
          </p:cNvGrpSpPr>
          <p:nvPr/>
        </p:nvGrpSpPr>
        <p:grpSpPr bwMode="auto">
          <a:xfrm>
            <a:off x="434975" y="4763"/>
            <a:ext cx="8015288" cy="6853237"/>
            <a:chOff x="274" y="10"/>
            <a:chExt cx="5049" cy="4310"/>
          </a:xfrm>
        </p:grpSpPr>
        <p:sp>
          <p:nvSpPr>
            <p:cNvPr id="3198" name="Line 126"/>
            <p:cNvSpPr>
              <a:spLocks noChangeShapeType="1"/>
            </p:cNvSpPr>
            <p:nvPr userDrawn="1"/>
          </p:nvSpPr>
          <p:spPr bwMode="gray">
            <a:xfrm>
              <a:off x="347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3929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439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4845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5302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65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2101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256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3017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>
              <a:off x="274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>
              <a:off x="74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>
              <a:off x="1190" y="10"/>
              <a:ext cx="21" cy="4310"/>
            </a:xfrm>
            <a:prstGeom prst="line">
              <a:avLst/>
            </a:prstGeom>
            <a:noFill/>
            <a:ln w="9525">
              <a:solidFill>
                <a:srgbClr val="DDDDDD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59" name="Rectangle 87"/>
          <p:cNvSpPr>
            <a:spLocks noChangeArrowheads="1"/>
          </p:cNvSpPr>
          <p:nvPr/>
        </p:nvSpPr>
        <p:spPr bwMode="gray">
          <a:xfrm>
            <a:off x="0" y="1795463"/>
            <a:ext cx="9144000" cy="2503487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7" name="Rectangle 165"/>
          <p:cNvSpPr>
            <a:spLocks noChangeArrowheads="1"/>
          </p:cNvSpPr>
          <p:nvPr/>
        </p:nvSpPr>
        <p:spPr bwMode="gray">
          <a:xfrm>
            <a:off x="5553075" y="5576888"/>
            <a:ext cx="712788" cy="644525"/>
          </a:xfrm>
          <a:prstGeom prst="rect">
            <a:avLst/>
          </a:prstGeom>
          <a:solidFill>
            <a:schemeClr val="accent2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8" name="Rectangle 166"/>
          <p:cNvSpPr>
            <a:spLocks noChangeArrowheads="1"/>
          </p:cNvSpPr>
          <p:nvPr/>
        </p:nvSpPr>
        <p:spPr bwMode="gray">
          <a:xfrm>
            <a:off x="70072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9" name="Rectangle 167"/>
          <p:cNvSpPr>
            <a:spLocks noChangeArrowheads="1"/>
          </p:cNvSpPr>
          <p:nvPr/>
        </p:nvSpPr>
        <p:spPr bwMode="gray">
          <a:xfrm>
            <a:off x="626903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0" name="Rectangle 168"/>
          <p:cNvSpPr>
            <a:spLocks noChangeArrowheads="1"/>
          </p:cNvSpPr>
          <p:nvPr/>
        </p:nvSpPr>
        <p:spPr bwMode="gray">
          <a:xfrm>
            <a:off x="8447088" y="5588000"/>
            <a:ext cx="696912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2" name="Rectangle 170"/>
          <p:cNvSpPr>
            <a:spLocks noChangeArrowheads="1"/>
          </p:cNvSpPr>
          <p:nvPr/>
        </p:nvSpPr>
        <p:spPr bwMode="gray">
          <a:xfrm>
            <a:off x="265112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3" name="Rectangle 171"/>
          <p:cNvSpPr>
            <a:spLocks noChangeArrowheads="1"/>
          </p:cNvSpPr>
          <p:nvPr/>
        </p:nvSpPr>
        <p:spPr bwMode="gray">
          <a:xfrm>
            <a:off x="4105275" y="5588000"/>
            <a:ext cx="725488" cy="635000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4" name="Rectangle 172"/>
          <p:cNvSpPr>
            <a:spLocks noChangeArrowheads="1"/>
          </p:cNvSpPr>
          <p:nvPr/>
        </p:nvSpPr>
        <p:spPr bwMode="gray">
          <a:xfrm>
            <a:off x="3367088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5" name="Rectangle 173"/>
          <p:cNvSpPr>
            <a:spLocks noChangeArrowheads="1"/>
          </p:cNvSpPr>
          <p:nvPr/>
        </p:nvSpPr>
        <p:spPr bwMode="gray">
          <a:xfrm>
            <a:off x="4818063" y="4943475"/>
            <a:ext cx="725487" cy="6365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6" name="Rectangle 174"/>
          <p:cNvSpPr>
            <a:spLocks noChangeArrowheads="1"/>
          </p:cNvSpPr>
          <p:nvPr/>
        </p:nvSpPr>
        <p:spPr bwMode="gray">
          <a:xfrm>
            <a:off x="1917700" y="4943475"/>
            <a:ext cx="725488" cy="636588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7" name="Rectangle 175"/>
          <p:cNvSpPr>
            <a:spLocks noChangeArrowheads="1"/>
          </p:cNvSpPr>
          <p:nvPr/>
        </p:nvSpPr>
        <p:spPr bwMode="gray">
          <a:xfrm>
            <a:off x="5541963" y="4310063"/>
            <a:ext cx="725487" cy="636587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8" name="Rectangle 176"/>
          <p:cNvSpPr>
            <a:spLocks noChangeArrowheads="1"/>
          </p:cNvSpPr>
          <p:nvPr/>
        </p:nvSpPr>
        <p:spPr bwMode="gray">
          <a:xfrm>
            <a:off x="6996113" y="4300538"/>
            <a:ext cx="725487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49" name="Rectangle 177"/>
          <p:cNvSpPr>
            <a:spLocks noChangeArrowheads="1"/>
          </p:cNvSpPr>
          <p:nvPr/>
        </p:nvSpPr>
        <p:spPr bwMode="gray">
          <a:xfrm>
            <a:off x="8435975" y="4300538"/>
            <a:ext cx="703263" cy="646112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0" name="Rectangle 178"/>
          <p:cNvSpPr>
            <a:spLocks noChangeArrowheads="1"/>
          </p:cNvSpPr>
          <p:nvPr/>
        </p:nvSpPr>
        <p:spPr bwMode="gray">
          <a:xfrm>
            <a:off x="4105275" y="4310063"/>
            <a:ext cx="725488" cy="636587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7" name="Rectangle 185"/>
          <p:cNvSpPr>
            <a:spLocks noChangeArrowheads="1"/>
          </p:cNvSpPr>
          <p:nvPr/>
        </p:nvSpPr>
        <p:spPr bwMode="gray">
          <a:xfrm>
            <a:off x="7720013" y="6221413"/>
            <a:ext cx="725487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8" name="Rectangle 186"/>
          <p:cNvSpPr>
            <a:spLocks noChangeArrowheads="1"/>
          </p:cNvSpPr>
          <p:nvPr/>
        </p:nvSpPr>
        <p:spPr bwMode="gray">
          <a:xfrm>
            <a:off x="3371850" y="6221413"/>
            <a:ext cx="728663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9" name="Rectangle 187"/>
          <p:cNvSpPr>
            <a:spLocks noChangeArrowheads="1"/>
          </p:cNvSpPr>
          <p:nvPr/>
        </p:nvSpPr>
        <p:spPr bwMode="gray">
          <a:xfrm>
            <a:off x="4826000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0" name="Rectangle 188"/>
          <p:cNvSpPr>
            <a:spLocks noChangeArrowheads="1"/>
          </p:cNvSpPr>
          <p:nvPr/>
        </p:nvSpPr>
        <p:spPr bwMode="gray">
          <a:xfrm>
            <a:off x="1920875" y="6221413"/>
            <a:ext cx="725488" cy="6365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278" name="Group 206"/>
          <p:cNvGrpSpPr>
            <a:grpSpLocks/>
          </p:cNvGrpSpPr>
          <p:nvPr/>
        </p:nvGrpSpPr>
        <p:grpSpPr bwMode="auto">
          <a:xfrm>
            <a:off x="0" y="533400"/>
            <a:ext cx="9144000" cy="5689600"/>
            <a:chOff x="0" y="336"/>
            <a:chExt cx="5760" cy="3584"/>
          </a:xfrm>
        </p:grpSpPr>
        <p:sp>
          <p:nvSpPr>
            <p:cNvPr id="3264" name="Line 192"/>
            <p:cNvSpPr>
              <a:spLocks noChangeShapeType="1"/>
            </p:cNvSpPr>
            <p:nvPr userDrawn="1"/>
          </p:nvSpPr>
          <p:spPr bwMode="gray">
            <a:xfrm flipH="1">
              <a:off x="0" y="33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5" name="Line 193"/>
            <p:cNvSpPr>
              <a:spLocks noChangeShapeType="1"/>
            </p:cNvSpPr>
            <p:nvPr userDrawn="1"/>
          </p:nvSpPr>
          <p:spPr bwMode="gray">
            <a:xfrm flipH="1">
              <a:off x="0" y="73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6" name="Line 194"/>
            <p:cNvSpPr>
              <a:spLocks noChangeShapeType="1"/>
            </p:cNvSpPr>
            <p:nvPr userDrawn="1"/>
          </p:nvSpPr>
          <p:spPr bwMode="gray">
            <a:xfrm flipH="1">
              <a:off x="0" y="1123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7" name="Line 195"/>
            <p:cNvSpPr>
              <a:spLocks noChangeShapeType="1"/>
            </p:cNvSpPr>
            <p:nvPr userDrawn="1"/>
          </p:nvSpPr>
          <p:spPr bwMode="gray">
            <a:xfrm flipH="1">
              <a:off x="0" y="2707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8" name="Line 196"/>
            <p:cNvSpPr>
              <a:spLocks noChangeShapeType="1"/>
            </p:cNvSpPr>
            <p:nvPr userDrawn="1"/>
          </p:nvSpPr>
          <p:spPr bwMode="gray">
            <a:xfrm flipH="1">
              <a:off x="0" y="3111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69" name="Line 197"/>
            <p:cNvSpPr>
              <a:spLocks noChangeShapeType="1"/>
            </p:cNvSpPr>
            <p:nvPr userDrawn="1"/>
          </p:nvSpPr>
          <p:spPr bwMode="gray">
            <a:xfrm flipH="1">
              <a:off x="0" y="3516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70" name="Line 198"/>
            <p:cNvSpPr>
              <a:spLocks noChangeShapeType="1"/>
            </p:cNvSpPr>
            <p:nvPr userDrawn="1"/>
          </p:nvSpPr>
          <p:spPr bwMode="gray">
            <a:xfrm flipH="1">
              <a:off x="0" y="3920"/>
              <a:ext cx="5760" cy="0"/>
            </a:xfrm>
            <a:prstGeom prst="line">
              <a:avLst/>
            </a:prstGeom>
            <a:noFill/>
            <a:ln w="9525">
              <a:solidFill>
                <a:srgbClr val="DDDDDD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343400"/>
            <a:ext cx="4419600" cy="609600"/>
          </a:xfrm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gray">
          <a:xfrm>
            <a:off x="0" y="461963"/>
            <a:ext cx="109855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200">
                <a:solidFill>
                  <a:srgbClr val="FFFFFF"/>
                </a:solidFill>
              </a:rPr>
              <a:t>LOGO</a:t>
            </a:r>
          </a:p>
        </p:txBody>
      </p:sp>
      <p:sp>
        <p:nvSpPr>
          <p:cNvPr id="3210" name="Rectangle 138"/>
          <p:cNvSpPr>
            <a:spLocks noChangeArrowheads="1"/>
          </p:cNvSpPr>
          <p:nvPr/>
        </p:nvSpPr>
        <p:spPr bwMode="gray">
          <a:xfrm>
            <a:off x="55245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3" name="Rectangle 141"/>
          <p:cNvSpPr>
            <a:spLocks noChangeArrowheads="1"/>
          </p:cNvSpPr>
          <p:nvPr/>
        </p:nvSpPr>
        <p:spPr bwMode="gray">
          <a:xfrm>
            <a:off x="697865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18" name="Rectangle 146"/>
          <p:cNvSpPr>
            <a:spLocks noChangeArrowheads="1"/>
          </p:cNvSpPr>
          <p:nvPr/>
        </p:nvSpPr>
        <p:spPr bwMode="gray">
          <a:xfrm>
            <a:off x="7691438" y="4763"/>
            <a:ext cx="725487" cy="522287"/>
          </a:xfrm>
          <a:prstGeom prst="rect">
            <a:avLst/>
          </a:prstGeom>
          <a:solidFill>
            <a:schemeClr val="folHlink">
              <a:alpha val="3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5" name="Rectangle 153"/>
          <p:cNvSpPr>
            <a:spLocks noChangeArrowheads="1"/>
          </p:cNvSpPr>
          <p:nvPr/>
        </p:nvSpPr>
        <p:spPr bwMode="gray">
          <a:xfrm>
            <a:off x="40767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27" name="Rectangle 155"/>
          <p:cNvSpPr>
            <a:spLocks noChangeArrowheads="1"/>
          </p:cNvSpPr>
          <p:nvPr/>
        </p:nvSpPr>
        <p:spPr bwMode="gray">
          <a:xfrm>
            <a:off x="4789488" y="4763"/>
            <a:ext cx="725487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4" name="Rectangle 162"/>
          <p:cNvSpPr>
            <a:spLocks noChangeArrowheads="1"/>
          </p:cNvSpPr>
          <p:nvPr/>
        </p:nvSpPr>
        <p:spPr bwMode="gray">
          <a:xfrm>
            <a:off x="446088" y="1147763"/>
            <a:ext cx="725487" cy="633412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36" name="Rectangle 164"/>
          <p:cNvSpPr>
            <a:spLocks noChangeArrowheads="1"/>
          </p:cNvSpPr>
          <p:nvPr/>
        </p:nvSpPr>
        <p:spPr bwMode="gray">
          <a:xfrm>
            <a:off x="1889125" y="4763"/>
            <a:ext cx="725488" cy="522287"/>
          </a:xfrm>
          <a:prstGeom prst="rect">
            <a:avLst/>
          </a:prstGeom>
          <a:solidFill>
            <a:srgbClr val="DDDDDD">
              <a:alpha val="39999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1" name="Rectangle 179"/>
          <p:cNvSpPr>
            <a:spLocks noChangeArrowheads="1"/>
          </p:cNvSpPr>
          <p:nvPr/>
        </p:nvSpPr>
        <p:spPr bwMode="gray">
          <a:xfrm>
            <a:off x="625157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2" name="Rectangle 180"/>
          <p:cNvSpPr>
            <a:spLocks noChangeArrowheads="1"/>
          </p:cNvSpPr>
          <p:nvPr/>
        </p:nvSpPr>
        <p:spPr bwMode="gray">
          <a:xfrm>
            <a:off x="7691438" y="1165225"/>
            <a:ext cx="725487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3" name="Rectangle 181"/>
          <p:cNvSpPr>
            <a:spLocks noChangeArrowheads="1"/>
          </p:cNvSpPr>
          <p:nvPr/>
        </p:nvSpPr>
        <p:spPr bwMode="gray">
          <a:xfrm>
            <a:off x="3349625" y="1165225"/>
            <a:ext cx="725488" cy="633413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4" name="Rectangle 182"/>
          <p:cNvSpPr>
            <a:spLocks noChangeArrowheads="1"/>
          </p:cNvSpPr>
          <p:nvPr/>
        </p:nvSpPr>
        <p:spPr bwMode="gray">
          <a:xfrm>
            <a:off x="4800600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55" name="Rectangle 183"/>
          <p:cNvSpPr>
            <a:spLocks noChangeArrowheads="1"/>
          </p:cNvSpPr>
          <p:nvPr/>
        </p:nvSpPr>
        <p:spPr bwMode="gray">
          <a:xfrm>
            <a:off x="1889125" y="1165225"/>
            <a:ext cx="725488" cy="633413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1" name="Rectangle 189"/>
          <p:cNvSpPr>
            <a:spLocks noChangeArrowheads="1"/>
          </p:cNvSpPr>
          <p:nvPr/>
        </p:nvSpPr>
        <p:spPr bwMode="gray">
          <a:xfrm>
            <a:off x="438150" y="4763"/>
            <a:ext cx="725488" cy="522287"/>
          </a:xfrm>
          <a:prstGeom prst="rect">
            <a:avLst/>
          </a:prstGeom>
          <a:solidFill>
            <a:srgbClr val="DDDDDD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62" name="Rectangle 190"/>
          <p:cNvSpPr>
            <a:spLocks noChangeArrowheads="1"/>
          </p:cNvSpPr>
          <p:nvPr/>
        </p:nvSpPr>
        <p:spPr bwMode="gray">
          <a:xfrm>
            <a:off x="1143000" y="533400"/>
            <a:ext cx="725488" cy="633413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2" name="Rectangle 200"/>
          <p:cNvSpPr>
            <a:spLocks noChangeArrowheads="1"/>
          </p:cNvSpPr>
          <p:nvPr/>
        </p:nvSpPr>
        <p:spPr bwMode="gray">
          <a:xfrm>
            <a:off x="2578100" y="534988"/>
            <a:ext cx="725488" cy="633412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306" name="Group 234"/>
          <p:cNvGrpSpPr>
            <a:grpSpLocks/>
          </p:cNvGrpSpPr>
          <p:nvPr/>
        </p:nvGrpSpPr>
        <p:grpSpPr bwMode="auto">
          <a:xfrm>
            <a:off x="0" y="2257425"/>
            <a:ext cx="4738688" cy="4600575"/>
            <a:chOff x="-9" y="1395"/>
            <a:chExt cx="2985" cy="2898"/>
          </a:xfrm>
        </p:grpSpPr>
        <p:pic>
          <p:nvPicPr>
            <p:cNvPr id="3285" name="Picture 213" descr="pan01"/>
            <p:cNvPicPr>
              <a:picLocks noChangeAspect="1" noChangeArrowheads="1"/>
            </p:cNvPicPr>
            <p:nvPr/>
          </p:nvPicPr>
          <p:blipFill>
            <a:blip r:embed="rId2" cstate="print"/>
            <a:srcRect l="46681" r="2339"/>
            <a:stretch>
              <a:fillRect/>
            </a:stretch>
          </p:blipFill>
          <p:spPr bwMode="gray">
            <a:xfrm>
              <a:off x="0" y="1395"/>
              <a:ext cx="2976" cy="2898"/>
            </a:xfrm>
            <a:prstGeom prst="rect">
              <a:avLst/>
            </a:prstGeom>
            <a:noFill/>
          </p:spPr>
        </p:pic>
        <p:sp>
          <p:nvSpPr>
            <p:cNvPr id="3281" name="Freeform 209" descr="wiz_gold03"/>
            <p:cNvSpPr>
              <a:spLocks/>
            </p:cNvSpPr>
            <p:nvPr/>
          </p:nvSpPr>
          <p:spPr bwMode="gray">
            <a:xfrm>
              <a:off x="-9" y="1493"/>
              <a:ext cx="2841" cy="259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41" y="0"/>
                </a:cxn>
                <a:cxn ang="0">
                  <a:pos x="1294" y="2597"/>
                </a:cxn>
                <a:cxn ang="0">
                  <a:pos x="2" y="2599"/>
                </a:cxn>
                <a:cxn ang="0">
                  <a:pos x="0" y="18"/>
                </a:cxn>
              </a:cxnLst>
              <a:rect l="0" t="0" r="r" b="b"/>
              <a:pathLst>
                <a:path w="2841" h="2599">
                  <a:moveTo>
                    <a:pt x="0" y="18"/>
                  </a:moveTo>
                  <a:lnTo>
                    <a:pt x="2841" y="0"/>
                  </a:lnTo>
                  <a:lnTo>
                    <a:pt x="1294" y="2597"/>
                  </a:lnTo>
                  <a:lnTo>
                    <a:pt x="2" y="2599"/>
                  </a:lnTo>
                  <a:lnTo>
                    <a:pt x="0" y="18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stretch>
                <a:fillRect r="-15708"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05" name="Group 233"/>
          <p:cNvGrpSpPr>
            <a:grpSpLocks/>
          </p:cNvGrpSpPr>
          <p:nvPr/>
        </p:nvGrpSpPr>
        <p:grpSpPr bwMode="auto">
          <a:xfrm>
            <a:off x="9525" y="1395413"/>
            <a:ext cx="4256088" cy="4598987"/>
            <a:chOff x="0" y="1039"/>
            <a:chExt cx="2681" cy="2897"/>
          </a:xfrm>
        </p:grpSpPr>
        <p:pic>
          <p:nvPicPr>
            <p:cNvPr id="3292" name="Picture 220" descr="pan0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51730" r="2339"/>
            <a:stretch>
              <a:fillRect/>
            </a:stretch>
          </p:blipFill>
          <p:spPr bwMode="gray">
            <a:xfrm>
              <a:off x="0" y="1039"/>
              <a:ext cx="2681" cy="2897"/>
            </a:xfrm>
            <a:prstGeom prst="rect">
              <a:avLst/>
            </a:prstGeom>
            <a:noFill/>
          </p:spPr>
        </p:pic>
        <p:sp>
          <p:nvSpPr>
            <p:cNvPr id="3293" name="Freeform 221" descr="wiz_gold04"/>
            <p:cNvSpPr>
              <a:spLocks/>
            </p:cNvSpPr>
            <p:nvPr userDrawn="1"/>
          </p:nvSpPr>
          <p:spPr bwMode="gray">
            <a:xfrm>
              <a:off x="0" y="1137"/>
              <a:ext cx="2537" cy="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7" y="1"/>
                </a:cxn>
                <a:cxn ang="0">
                  <a:pos x="991" y="2597"/>
                </a:cxn>
                <a:cxn ang="0">
                  <a:pos x="0" y="2600"/>
                </a:cxn>
                <a:cxn ang="0">
                  <a:pos x="0" y="0"/>
                </a:cxn>
              </a:cxnLst>
              <a:rect l="0" t="0" r="r" b="b"/>
              <a:pathLst>
                <a:path w="2537" h="2600">
                  <a:moveTo>
                    <a:pt x="0" y="0"/>
                  </a:moveTo>
                  <a:lnTo>
                    <a:pt x="2537" y="1"/>
                  </a:lnTo>
                  <a:lnTo>
                    <a:pt x="991" y="2597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4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304" name="Group 232"/>
          <p:cNvGrpSpPr>
            <a:grpSpLocks/>
          </p:cNvGrpSpPr>
          <p:nvPr/>
        </p:nvGrpSpPr>
        <p:grpSpPr bwMode="auto">
          <a:xfrm>
            <a:off x="-4763" y="304800"/>
            <a:ext cx="3821113" cy="5078413"/>
            <a:chOff x="-7" y="240"/>
            <a:chExt cx="2407" cy="3199"/>
          </a:xfrm>
        </p:grpSpPr>
        <p:pic>
          <p:nvPicPr>
            <p:cNvPr id="3295" name="Picture 223" descr="pan0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60431" r="2339"/>
            <a:stretch>
              <a:fillRect/>
            </a:stretch>
          </p:blipFill>
          <p:spPr bwMode="gray">
            <a:xfrm>
              <a:off x="0" y="240"/>
              <a:ext cx="2400" cy="3199"/>
            </a:xfrm>
            <a:prstGeom prst="rect">
              <a:avLst/>
            </a:prstGeom>
            <a:noFill/>
          </p:spPr>
        </p:pic>
        <p:sp>
          <p:nvSpPr>
            <p:cNvPr id="3296" name="Freeform 224" descr="wiz_gold01"/>
            <p:cNvSpPr>
              <a:spLocks/>
            </p:cNvSpPr>
            <p:nvPr userDrawn="1"/>
          </p:nvSpPr>
          <p:spPr bwMode="gray">
            <a:xfrm>
              <a:off x="-7" y="348"/>
              <a:ext cx="2247" cy="287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47" y="0"/>
                </a:cxn>
                <a:cxn ang="0">
                  <a:pos x="540" y="2868"/>
                </a:cxn>
                <a:cxn ang="0">
                  <a:pos x="0" y="2874"/>
                </a:cxn>
                <a:cxn ang="0">
                  <a:pos x="7" y="0"/>
                </a:cxn>
              </a:cxnLst>
              <a:rect l="0" t="0" r="r" b="b"/>
              <a:pathLst>
                <a:path w="2247" h="2874">
                  <a:moveTo>
                    <a:pt x="7" y="0"/>
                  </a:moveTo>
                  <a:lnTo>
                    <a:pt x="2247" y="0"/>
                  </a:lnTo>
                  <a:lnTo>
                    <a:pt x="540" y="2868"/>
                  </a:lnTo>
                  <a:lnTo>
                    <a:pt x="0" y="2874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1">
              <a:blip r:embed="rId5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67200" y="1981200"/>
            <a:ext cx="4724400" cy="20574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2133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6172200" y="6400800"/>
            <a:ext cx="2895600" cy="320675"/>
          </a:xfrm>
        </p:spPr>
        <p:txBody>
          <a:bodyPr/>
          <a:lstStyle>
            <a:lvl1pPr algn="r">
              <a:defRPr>
                <a:latin typeface="+mj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3733800" y="6400800"/>
            <a:ext cx="2133600" cy="32067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fld id="{B4BD08A0-196A-4139-96FB-BBCAAF9C609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307" name="Text Box 235"/>
          <p:cNvSpPr txBox="1">
            <a:spLocks noChangeArrowheads="1"/>
          </p:cNvSpPr>
          <p:nvPr userDrawn="1"/>
        </p:nvSpPr>
        <p:spPr bwMode="gray">
          <a:xfrm>
            <a:off x="7924800" y="1295400"/>
            <a:ext cx="10985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200"/>
              <a:t>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12B9F-9960-4E15-BED5-09347200D0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C87D9-8DF2-40A7-B9AA-7E431459D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52F092C2-283A-4B0E-9137-39A9B6F242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ED5C28D2-DF5E-4E22-A025-3C9A37085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28600"/>
            <a:ext cx="7391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67475"/>
            <a:ext cx="2895600" cy="3016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674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fld id="{860D7958-3EF6-4C34-B2A7-CB24F1144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F465C-A302-4C21-8B89-EB75D6FC6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C7928-2B29-45B3-BFAF-6103E785E0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E4B8A-3BC6-4B94-9CAA-30505DAFD6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8482A-BE19-474B-94CF-0C7F370E0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E76FB-DDA2-492F-A490-EDED9F62B5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F04E0B-318F-4DD3-BADE-504295BB44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E635C-C052-4DC2-9803-848F2ABC7B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D9ABB5-A1D4-401B-A591-B61454F64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/>
        </p:nvSpPr>
        <p:spPr bwMode="gray">
          <a:xfrm>
            <a:off x="0" y="228600"/>
            <a:ext cx="9144000" cy="838200"/>
          </a:xfrm>
          <a:prstGeom prst="rect">
            <a:avLst/>
          </a:prstGeom>
          <a:gradFill rotWithShape="1">
            <a:gsLst>
              <a:gs pos="0">
                <a:schemeClr val="tx2">
                  <a:gamma/>
                  <a:shade val="41176"/>
                  <a:invGamma/>
                </a:schemeClr>
              </a:gs>
              <a:gs pos="100000">
                <a:schemeClr val="tx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467475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467475"/>
            <a:ext cx="2895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467475"/>
            <a:ext cx="2133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+mn-lt"/>
              </a:defRPr>
            </a:lvl1pPr>
          </a:lstStyle>
          <a:p>
            <a:fld id="{419F746C-885F-4F86-87E7-38F1D9754D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76" name="Rectangle 152"/>
          <p:cNvSpPr>
            <a:spLocks noChangeArrowheads="1"/>
          </p:cNvSpPr>
          <p:nvPr/>
        </p:nvSpPr>
        <p:spPr bwMode="gray">
          <a:xfrm>
            <a:off x="6613525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7" name="Rectangle 153"/>
          <p:cNvSpPr>
            <a:spLocks noChangeArrowheads="1"/>
          </p:cNvSpPr>
          <p:nvPr/>
        </p:nvSpPr>
        <p:spPr bwMode="gray">
          <a:xfrm>
            <a:off x="762952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" name="Rectangle 154"/>
          <p:cNvSpPr>
            <a:spLocks noChangeArrowheads="1"/>
          </p:cNvSpPr>
          <p:nvPr/>
        </p:nvSpPr>
        <p:spPr bwMode="gray">
          <a:xfrm>
            <a:off x="7113588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9" name="Rectangle 155"/>
          <p:cNvSpPr>
            <a:spLocks noChangeArrowheads="1"/>
          </p:cNvSpPr>
          <p:nvPr/>
        </p:nvSpPr>
        <p:spPr bwMode="gray">
          <a:xfrm>
            <a:off x="86264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0" name="Rectangle 156"/>
          <p:cNvSpPr>
            <a:spLocks noChangeArrowheads="1"/>
          </p:cNvSpPr>
          <p:nvPr/>
        </p:nvSpPr>
        <p:spPr bwMode="gray">
          <a:xfrm>
            <a:off x="4575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1" name="Rectangle 157"/>
          <p:cNvSpPr>
            <a:spLocks noChangeArrowheads="1"/>
          </p:cNvSpPr>
          <p:nvPr/>
        </p:nvSpPr>
        <p:spPr bwMode="gray">
          <a:xfrm>
            <a:off x="56007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2" name="Rectangle 158"/>
          <p:cNvSpPr>
            <a:spLocks noChangeArrowheads="1"/>
          </p:cNvSpPr>
          <p:nvPr/>
        </p:nvSpPr>
        <p:spPr bwMode="gray">
          <a:xfrm>
            <a:off x="5083175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3" name="Rectangle 159"/>
          <p:cNvSpPr>
            <a:spLocks noChangeArrowheads="1"/>
          </p:cNvSpPr>
          <p:nvPr/>
        </p:nvSpPr>
        <p:spPr bwMode="gray">
          <a:xfrm>
            <a:off x="6097588" y="5440363"/>
            <a:ext cx="509587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4" name="Rectangle 160"/>
          <p:cNvSpPr>
            <a:spLocks noChangeArrowheads="1"/>
          </p:cNvSpPr>
          <p:nvPr/>
        </p:nvSpPr>
        <p:spPr bwMode="gray">
          <a:xfrm>
            <a:off x="4068763" y="5440363"/>
            <a:ext cx="509587" cy="473075"/>
          </a:xfrm>
          <a:prstGeom prst="rect">
            <a:avLst/>
          </a:prstGeom>
          <a:solidFill>
            <a:schemeClr val="accent2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5" name="Rectangle 161"/>
          <p:cNvSpPr>
            <a:spLocks noChangeArrowheads="1"/>
          </p:cNvSpPr>
          <p:nvPr/>
        </p:nvSpPr>
        <p:spPr bwMode="gray">
          <a:xfrm>
            <a:off x="6605588" y="4972050"/>
            <a:ext cx="506412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6" name="Rectangle 162"/>
          <p:cNvSpPr>
            <a:spLocks noChangeArrowheads="1"/>
          </p:cNvSpPr>
          <p:nvPr/>
        </p:nvSpPr>
        <p:spPr bwMode="gray">
          <a:xfrm>
            <a:off x="7623175" y="4972050"/>
            <a:ext cx="506413" cy="473075"/>
          </a:xfrm>
          <a:prstGeom prst="rect">
            <a:avLst/>
          </a:prstGeom>
          <a:solidFill>
            <a:schemeClr val="accent2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" name="Rectangle 163"/>
          <p:cNvSpPr>
            <a:spLocks noChangeArrowheads="1"/>
          </p:cNvSpPr>
          <p:nvPr/>
        </p:nvSpPr>
        <p:spPr bwMode="gray">
          <a:xfrm>
            <a:off x="8628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8" name="Rectangle 164"/>
          <p:cNvSpPr>
            <a:spLocks noChangeArrowheads="1"/>
          </p:cNvSpPr>
          <p:nvPr/>
        </p:nvSpPr>
        <p:spPr bwMode="gray">
          <a:xfrm>
            <a:off x="56007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9" name="Rectangle 165"/>
          <p:cNvSpPr>
            <a:spLocks noChangeArrowheads="1"/>
          </p:cNvSpPr>
          <p:nvPr/>
        </p:nvSpPr>
        <p:spPr bwMode="gray">
          <a:xfrm>
            <a:off x="8128000" y="6386513"/>
            <a:ext cx="506413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0" name="Rectangle 166"/>
          <p:cNvSpPr>
            <a:spLocks noChangeArrowheads="1"/>
          </p:cNvSpPr>
          <p:nvPr/>
        </p:nvSpPr>
        <p:spPr bwMode="gray">
          <a:xfrm>
            <a:off x="5091113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1" name="Rectangle 167"/>
          <p:cNvSpPr>
            <a:spLocks noChangeArrowheads="1"/>
          </p:cNvSpPr>
          <p:nvPr/>
        </p:nvSpPr>
        <p:spPr bwMode="gray">
          <a:xfrm>
            <a:off x="6105525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2" name="Rectangle 168"/>
          <p:cNvSpPr>
            <a:spLocks noChangeArrowheads="1"/>
          </p:cNvSpPr>
          <p:nvPr/>
        </p:nvSpPr>
        <p:spPr bwMode="gray">
          <a:xfrm>
            <a:off x="4068763" y="6386513"/>
            <a:ext cx="509587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3" name="Rectangle 169"/>
          <p:cNvSpPr>
            <a:spLocks noChangeArrowheads="1"/>
          </p:cNvSpPr>
          <p:nvPr/>
        </p:nvSpPr>
        <p:spPr bwMode="gray">
          <a:xfrm>
            <a:off x="8113713" y="5440363"/>
            <a:ext cx="506412" cy="473075"/>
          </a:xfrm>
          <a:prstGeom prst="rect">
            <a:avLst/>
          </a:prstGeom>
          <a:solidFill>
            <a:schemeClr val="folHlink">
              <a:alpha val="10001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4" name="Rectangle 170"/>
          <p:cNvSpPr>
            <a:spLocks noChangeArrowheads="1"/>
          </p:cNvSpPr>
          <p:nvPr/>
        </p:nvSpPr>
        <p:spPr bwMode="gray">
          <a:xfrm>
            <a:off x="4575175" y="4965700"/>
            <a:ext cx="506413" cy="469900"/>
          </a:xfrm>
          <a:prstGeom prst="rect">
            <a:avLst/>
          </a:prstGeom>
          <a:solidFill>
            <a:srgbClr val="DDDDDD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5" name="Rectangle 171"/>
          <p:cNvSpPr>
            <a:spLocks noChangeArrowheads="1"/>
          </p:cNvSpPr>
          <p:nvPr/>
        </p:nvSpPr>
        <p:spPr bwMode="gray">
          <a:xfrm>
            <a:off x="7113588" y="6384925"/>
            <a:ext cx="508000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7" name="Rectangle 173"/>
          <p:cNvSpPr>
            <a:spLocks noChangeArrowheads="1"/>
          </p:cNvSpPr>
          <p:nvPr/>
        </p:nvSpPr>
        <p:spPr bwMode="gray">
          <a:xfrm>
            <a:off x="3556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8" name="Rectangle 174"/>
          <p:cNvSpPr>
            <a:spLocks noChangeArrowheads="1"/>
          </p:cNvSpPr>
          <p:nvPr/>
        </p:nvSpPr>
        <p:spPr bwMode="gray">
          <a:xfrm>
            <a:off x="3038475" y="5440363"/>
            <a:ext cx="506413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0" name="Rectangle 176"/>
          <p:cNvSpPr>
            <a:spLocks noChangeArrowheads="1"/>
          </p:cNvSpPr>
          <p:nvPr/>
        </p:nvSpPr>
        <p:spPr bwMode="gray">
          <a:xfrm>
            <a:off x="3556000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1" name="Rectangle 177"/>
          <p:cNvSpPr>
            <a:spLocks noChangeArrowheads="1"/>
          </p:cNvSpPr>
          <p:nvPr/>
        </p:nvSpPr>
        <p:spPr bwMode="gray">
          <a:xfrm>
            <a:off x="3046413" y="6386513"/>
            <a:ext cx="508000" cy="471487"/>
          </a:xfrm>
          <a:prstGeom prst="rect">
            <a:avLst/>
          </a:prstGeom>
          <a:solidFill>
            <a:schemeClr val="folHlink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5" name="Rectangle 181"/>
          <p:cNvSpPr>
            <a:spLocks noChangeArrowheads="1"/>
          </p:cNvSpPr>
          <p:nvPr/>
        </p:nvSpPr>
        <p:spPr bwMode="gray">
          <a:xfrm>
            <a:off x="1524000" y="5918200"/>
            <a:ext cx="506413" cy="469900"/>
          </a:xfrm>
          <a:prstGeom prst="rect">
            <a:avLst/>
          </a:prstGeom>
          <a:solidFill>
            <a:schemeClr val="accent2">
              <a:alpha val="20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6" name="Rectangle 182"/>
          <p:cNvSpPr>
            <a:spLocks noChangeArrowheads="1"/>
          </p:cNvSpPr>
          <p:nvPr/>
        </p:nvSpPr>
        <p:spPr bwMode="gray">
          <a:xfrm>
            <a:off x="2540000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7" name="Rectangle 183"/>
          <p:cNvSpPr>
            <a:spLocks noChangeArrowheads="1"/>
          </p:cNvSpPr>
          <p:nvPr/>
        </p:nvSpPr>
        <p:spPr bwMode="gray">
          <a:xfrm>
            <a:off x="20240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" name="Rectangle 184"/>
          <p:cNvSpPr>
            <a:spLocks noChangeArrowheads="1"/>
          </p:cNvSpPr>
          <p:nvPr/>
        </p:nvSpPr>
        <p:spPr bwMode="gray">
          <a:xfrm>
            <a:off x="511175" y="5918200"/>
            <a:ext cx="506413" cy="469900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9" name="Rectangle 185"/>
          <p:cNvSpPr>
            <a:spLocks noChangeArrowheads="1"/>
          </p:cNvSpPr>
          <p:nvPr/>
        </p:nvSpPr>
        <p:spPr bwMode="gray">
          <a:xfrm>
            <a:off x="4763" y="5440363"/>
            <a:ext cx="506412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0" name="Rectangle 186"/>
          <p:cNvSpPr>
            <a:spLocks noChangeArrowheads="1"/>
          </p:cNvSpPr>
          <p:nvPr/>
        </p:nvSpPr>
        <p:spPr bwMode="gray">
          <a:xfrm>
            <a:off x="1008063" y="5440363"/>
            <a:ext cx="508000" cy="473075"/>
          </a:xfrm>
          <a:prstGeom prst="rect">
            <a:avLst/>
          </a:prstGeom>
          <a:solidFill>
            <a:srgbClr val="DDDDDD">
              <a:alpha val="10001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1" name="Rectangle 187"/>
          <p:cNvSpPr>
            <a:spLocks noChangeArrowheads="1"/>
          </p:cNvSpPr>
          <p:nvPr/>
        </p:nvSpPr>
        <p:spPr bwMode="gray">
          <a:xfrm>
            <a:off x="1514475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2" name="Rectangle 188"/>
          <p:cNvSpPr>
            <a:spLocks noChangeArrowheads="1"/>
          </p:cNvSpPr>
          <p:nvPr/>
        </p:nvSpPr>
        <p:spPr bwMode="gray">
          <a:xfrm>
            <a:off x="2532063" y="4972050"/>
            <a:ext cx="508000" cy="473075"/>
          </a:xfrm>
          <a:prstGeom prst="rect">
            <a:avLst/>
          </a:prstGeom>
          <a:solidFill>
            <a:srgbClr val="EAEAEA">
              <a:alpha val="5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3" name="Rectangle 189"/>
          <p:cNvSpPr>
            <a:spLocks noChangeArrowheads="1"/>
          </p:cNvSpPr>
          <p:nvPr/>
        </p:nvSpPr>
        <p:spPr bwMode="gray">
          <a:xfrm>
            <a:off x="511175" y="4972050"/>
            <a:ext cx="506413" cy="473075"/>
          </a:xfrm>
          <a:prstGeom prst="rect">
            <a:avLst/>
          </a:prstGeom>
          <a:solidFill>
            <a:schemeClr val="folHlink">
              <a:alpha val="5000"/>
            </a:scheme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4" name="Rectangle 190"/>
          <p:cNvSpPr>
            <a:spLocks noChangeArrowheads="1"/>
          </p:cNvSpPr>
          <p:nvPr/>
        </p:nvSpPr>
        <p:spPr bwMode="gray">
          <a:xfrm>
            <a:off x="127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5" name="Rectangle 191"/>
          <p:cNvSpPr>
            <a:spLocks noChangeArrowheads="1"/>
          </p:cNvSpPr>
          <p:nvPr/>
        </p:nvSpPr>
        <p:spPr bwMode="gray">
          <a:xfrm>
            <a:off x="1016000" y="6386513"/>
            <a:ext cx="508000" cy="471487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6" name="Rectangle 192"/>
          <p:cNvSpPr>
            <a:spLocks noChangeArrowheads="1"/>
          </p:cNvSpPr>
          <p:nvPr/>
        </p:nvSpPr>
        <p:spPr bwMode="gray">
          <a:xfrm>
            <a:off x="2024063" y="6384925"/>
            <a:ext cx="506412" cy="471488"/>
          </a:xfrm>
          <a:prstGeom prst="rect">
            <a:avLst/>
          </a:prstGeom>
          <a:solidFill>
            <a:srgbClr val="DDDDDD">
              <a:alpha val="20000"/>
            </a:srgbClr>
          </a:solidFill>
          <a:ln w="9525">
            <a:solidFill>
              <a:srgbClr val="DDDDDD">
                <a:alpha val="60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18" name="Rectangle 194"/>
          <p:cNvSpPr>
            <a:spLocks noChangeArrowheads="1"/>
          </p:cNvSpPr>
          <p:nvPr/>
        </p:nvSpPr>
        <p:spPr bwMode="gray">
          <a:xfrm>
            <a:off x="0" y="4908550"/>
            <a:ext cx="9144000" cy="1477963"/>
          </a:xfrm>
          <a:prstGeom prst="rect">
            <a:avLst/>
          </a:prstGeom>
          <a:gradFill rotWithShape="1">
            <a:gsLst>
              <a:gs pos="0">
                <a:schemeClr val="bg1">
                  <a:alpha val="89999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219" name="Group 195"/>
          <p:cNvGrpSpPr>
            <a:grpSpLocks/>
          </p:cNvGrpSpPr>
          <p:nvPr/>
        </p:nvGrpSpPr>
        <p:grpSpPr bwMode="auto">
          <a:xfrm>
            <a:off x="0" y="357188"/>
            <a:ext cx="1157288" cy="1123950"/>
            <a:chOff x="-9" y="1395"/>
            <a:chExt cx="2985" cy="2898"/>
          </a:xfrm>
        </p:grpSpPr>
        <p:pic>
          <p:nvPicPr>
            <p:cNvPr id="1220" name="Picture 196" descr="pan01"/>
            <p:cNvPicPr>
              <a:picLocks noChangeAspect="1" noChangeArrowheads="1"/>
            </p:cNvPicPr>
            <p:nvPr/>
          </p:nvPicPr>
          <p:blipFill>
            <a:blip r:embed="rId16" cstate="print"/>
            <a:srcRect l="46681" r="2339"/>
            <a:stretch>
              <a:fillRect/>
            </a:stretch>
          </p:blipFill>
          <p:spPr bwMode="gray">
            <a:xfrm>
              <a:off x="0" y="1395"/>
              <a:ext cx="2976" cy="2898"/>
            </a:xfrm>
            <a:prstGeom prst="rect">
              <a:avLst/>
            </a:prstGeom>
            <a:noFill/>
          </p:spPr>
        </p:pic>
        <p:sp>
          <p:nvSpPr>
            <p:cNvPr id="1221" name="Freeform 197" descr="wiz_gold03"/>
            <p:cNvSpPr>
              <a:spLocks/>
            </p:cNvSpPr>
            <p:nvPr/>
          </p:nvSpPr>
          <p:spPr bwMode="gray">
            <a:xfrm>
              <a:off x="-9" y="1493"/>
              <a:ext cx="2841" cy="2599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2841" y="0"/>
                </a:cxn>
                <a:cxn ang="0">
                  <a:pos x="1294" y="2597"/>
                </a:cxn>
                <a:cxn ang="0">
                  <a:pos x="2" y="2599"/>
                </a:cxn>
                <a:cxn ang="0">
                  <a:pos x="0" y="18"/>
                </a:cxn>
              </a:cxnLst>
              <a:rect l="0" t="0" r="r" b="b"/>
              <a:pathLst>
                <a:path w="2841" h="2599">
                  <a:moveTo>
                    <a:pt x="0" y="18"/>
                  </a:moveTo>
                  <a:lnTo>
                    <a:pt x="2841" y="0"/>
                  </a:lnTo>
                  <a:lnTo>
                    <a:pt x="1294" y="2597"/>
                  </a:lnTo>
                  <a:lnTo>
                    <a:pt x="2" y="2599"/>
                  </a:lnTo>
                  <a:lnTo>
                    <a:pt x="0" y="18"/>
                  </a:lnTo>
                  <a:close/>
                </a:path>
              </a:pathLst>
            </a:custGeom>
            <a:blipFill dpi="0" rotWithShape="1">
              <a:blip r:embed="rId17" cstate="print"/>
              <a:srcRect/>
              <a:stretch>
                <a:fillRect r="-15708"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2" name="Group 198"/>
          <p:cNvGrpSpPr>
            <a:grpSpLocks/>
          </p:cNvGrpSpPr>
          <p:nvPr/>
        </p:nvGrpSpPr>
        <p:grpSpPr bwMode="auto">
          <a:xfrm>
            <a:off x="-6350" y="195263"/>
            <a:ext cx="1057275" cy="1143000"/>
            <a:chOff x="0" y="1039"/>
            <a:chExt cx="2681" cy="2897"/>
          </a:xfrm>
        </p:grpSpPr>
        <p:pic>
          <p:nvPicPr>
            <p:cNvPr id="1223" name="Picture 199" descr="pan01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 l="51730" r="2339"/>
            <a:stretch>
              <a:fillRect/>
            </a:stretch>
          </p:blipFill>
          <p:spPr bwMode="gray">
            <a:xfrm>
              <a:off x="0" y="1039"/>
              <a:ext cx="2681" cy="2897"/>
            </a:xfrm>
            <a:prstGeom prst="rect">
              <a:avLst/>
            </a:prstGeom>
            <a:noFill/>
          </p:spPr>
        </p:pic>
        <p:sp>
          <p:nvSpPr>
            <p:cNvPr id="1224" name="Freeform 200" descr="wiz_gold04"/>
            <p:cNvSpPr>
              <a:spLocks/>
            </p:cNvSpPr>
            <p:nvPr userDrawn="1"/>
          </p:nvSpPr>
          <p:spPr bwMode="gray">
            <a:xfrm>
              <a:off x="0" y="1137"/>
              <a:ext cx="2537" cy="2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37" y="1"/>
                </a:cxn>
                <a:cxn ang="0">
                  <a:pos x="991" y="2597"/>
                </a:cxn>
                <a:cxn ang="0">
                  <a:pos x="0" y="2600"/>
                </a:cxn>
                <a:cxn ang="0">
                  <a:pos x="0" y="0"/>
                </a:cxn>
              </a:cxnLst>
              <a:rect l="0" t="0" r="r" b="b"/>
              <a:pathLst>
                <a:path w="2537" h="2600">
                  <a:moveTo>
                    <a:pt x="0" y="0"/>
                  </a:moveTo>
                  <a:lnTo>
                    <a:pt x="2537" y="1"/>
                  </a:lnTo>
                  <a:lnTo>
                    <a:pt x="991" y="2597"/>
                  </a:lnTo>
                  <a:lnTo>
                    <a:pt x="0" y="260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19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5" name="Group 201"/>
          <p:cNvGrpSpPr>
            <a:grpSpLocks/>
          </p:cNvGrpSpPr>
          <p:nvPr/>
        </p:nvGrpSpPr>
        <p:grpSpPr bwMode="auto">
          <a:xfrm>
            <a:off x="0" y="0"/>
            <a:ext cx="933450" cy="1239838"/>
            <a:chOff x="-7" y="240"/>
            <a:chExt cx="2407" cy="3199"/>
          </a:xfrm>
        </p:grpSpPr>
        <p:pic>
          <p:nvPicPr>
            <p:cNvPr id="1226" name="Picture 202" descr="pan01"/>
            <p:cNvPicPr>
              <a:picLocks noChangeAspect="1" noChangeArrowheads="1"/>
            </p:cNvPicPr>
            <p:nvPr userDrawn="1"/>
          </p:nvPicPr>
          <p:blipFill>
            <a:blip r:embed="rId20" cstate="print"/>
            <a:srcRect l="60431" r="2339"/>
            <a:stretch>
              <a:fillRect/>
            </a:stretch>
          </p:blipFill>
          <p:spPr bwMode="gray">
            <a:xfrm>
              <a:off x="0" y="240"/>
              <a:ext cx="2400" cy="3199"/>
            </a:xfrm>
            <a:prstGeom prst="rect">
              <a:avLst/>
            </a:prstGeom>
            <a:noFill/>
          </p:spPr>
        </p:pic>
        <p:sp>
          <p:nvSpPr>
            <p:cNvPr id="1227" name="Freeform 203" descr="wiz_gold01"/>
            <p:cNvSpPr>
              <a:spLocks/>
            </p:cNvSpPr>
            <p:nvPr userDrawn="1"/>
          </p:nvSpPr>
          <p:spPr bwMode="gray">
            <a:xfrm>
              <a:off x="-7" y="348"/>
              <a:ext cx="2247" cy="2874"/>
            </a:xfrm>
            <a:custGeom>
              <a:avLst/>
              <a:gdLst/>
              <a:ahLst/>
              <a:cxnLst>
                <a:cxn ang="0">
                  <a:pos x="7" y="0"/>
                </a:cxn>
                <a:cxn ang="0">
                  <a:pos x="2247" y="0"/>
                </a:cxn>
                <a:cxn ang="0">
                  <a:pos x="540" y="2868"/>
                </a:cxn>
                <a:cxn ang="0">
                  <a:pos x="0" y="2874"/>
                </a:cxn>
                <a:cxn ang="0">
                  <a:pos x="7" y="0"/>
                </a:cxn>
              </a:cxnLst>
              <a:rect l="0" t="0" r="r" b="b"/>
              <a:pathLst>
                <a:path w="2247" h="2874">
                  <a:moveTo>
                    <a:pt x="7" y="0"/>
                  </a:moveTo>
                  <a:lnTo>
                    <a:pt x="2247" y="0"/>
                  </a:lnTo>
                  <a:lnTo>
                    <a:pt x="540" y="2868"/>
                  </a:lnTo>
                  <a:lnTo>
                    <a:pt x="0" y="2874"/>
                  </a:lnTo>
                  <a:lnTo>
                    <a:pt x="7" y="0"/>
                  </a:lnTo>
                  <a:close/>
                </a:path>
              </a:pathLst>
            </a:custGeom>
            <a:blipFill dpi="0" rotWithShape="1">
              <a:blip r:embed="rId21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1219200" y="228600"/>
            <a:ext cx="7391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62400" y="2057401"/>
            <a:ext cx="5105400" cy="1828800"/>
          </a:xfrm>
        </p:spPr>
        <p:txBody>
          <a:bodyPr/>
          <a:lstStyle/>
          <a:p>
            <a:r>
              <a:rPr lang="en-US" sz="3600" dirty="0" smtClean="0">
                <a:latin typeface="Rockwell" pitchFamily="18" charset="0"/>
              </a:rPr>
              <a:t>RESPONSI MOSDM</a:t>
            </a:r>
            <a:br>
              <a:rPr lang="en-US" sz="3600" dirty="0" smtClean="0">
                <a:latin typeface="Rockwell" pitchFamily="18" charset="0"/>
              </a:rPr>
            </a:br>
            <a:r>
              <a:rPr lang="en-US" sz="3600" dirty="0" smtClean="0">
                <a:latin typeface="Rockwell" pitchFamily="18" charset="0"/>
              </a:rPr>
              <a:t>MINGGU KE-12</a:t>
            </a:r>
            <a:r>
              <a:rPr lang="en-US" sz="3200" b="0" dirty="0" smtClean="0">
                <a:latin typeface="Rockwell" pitchFamily="18" charset="0"/>
              </a:rPr>
              <a:t/>
            </a:r>
            <a:br>
              <a:rPr lang="en-US" sz="3200" b="0" dirty="0" smtClean="0">
                <a:latin typeface="Rockwell" pitchFamily="18" charset="0"/>
              </a:rPr>
            </a:br>
            <a:r>
              <a:rPr lang="en-US" sz="3200" b="0" dirty="0" smtClean="0">
                <a:latin typeface="Rockwell" pitchFamily="18" charset="0"/>
              </a:rPr>
              <a:t/>
            </a:r>
            <a:br>
              <a:rPr lang="en-US" sz="3200" b="0" dirty="0" smtClean="0">
                <a:latin typeface="Rockwell" pitchFamily="18" charset="0"/>
              </a:rPr>
            </a:br>
            <a:r>
              <a:rPr lang="en-US" sz="3200" b="0" dirty="0" smtClean="0">
                <a:latin typeface="Rockwell" pitchFamily="18" charset="0"/>
              </a:rPr>
              <a:t>30 APRIL 2014</a:t>
            </a:r>
            <a:endParaRPr lang="en-US" sz="5400" dirty="0">
              <a:latin typeface="Rockwell" pitchFamily="18" charset="0"/>
            </a:endParaRP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352800" y="4343400"/>
            <a:ext cx="5715000" cy="2286000"/>
          </a:xfrm>
        </p:spPr>
        <p:txBody>
          <a:bodyPr/>
          <a:lstStyle/>
          <a:p>
            <a:pPr marL="342900" indent="-342900"/>
            <a:r>
              <a:rPr lang="en-US" sz="2800" dirty="0" smtClean="0">
                <a:latin typeface="Rockwell Condensed" pitchFamily="18" charset="0"/>
              </a:rPr>
              <a:t>CASE STUDY 6</a:t>
            </a:r>
          </a:p>
          <a:p>
            <a:pPr marL="342900" indent="-342900"/>
            <a:r>
              <a:rPr lang="en-US" sz="2800" dirty="0" smtClean="0">
                <a:latin typeface="Rockwell Condensed" pitchFamily="18" charset="0"/>
              </a:rPr>
              <a:t>PENJELASAN BAB VI-VII</a:t>
            </a:r>
          </a:p>
        </p:txBody>
      </p:sp>
      <p:pic>
        <p:nvPicPr>
          <p:cNvPr id="2" name="Picture 2" descr="http://labpsmi.weebly.com/uploads/2/2/8/9/2289131/2848301.jpg?2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685800"/>
            <a:ext cx="2009775" cy="1057276"/>
          </a:xfrm>
          <a:prstGeom prst="rect">
            <a:avLst/>
          </a:prstGeom>
          <a:noFill/>
        </p:spPr>
      </p:pic>
      <p:pic>
        <p:nvPicPr>
          <p:cNvPr id="2052" name="Picture 4" descr="http://t0.gstatic.com/images?q=tbn:ANd9GcQIbLgLRrE6ZYYa0KEkNsOO8qlWd9DJq4bGwTz7pjLY7N_PMAbU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762000"/>
            <a:ext cx="1183298" cy="9715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962400" y="5257800"/>
            <a:ext cx="4532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Case Study 6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5" descr="readi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3210">
            <a:off x="5981185" y="3314186"/>
            <a:ext cx="1981200" cy="1981200"/>
          </a:xfrm>
          <a:prstGeom prst="rect">
            <a:avLst/>
          </a:prstGeom>
        </p:spPr>
      </p:pic>
      <p:pic>
        <p:nvPicPr>
          <p:cNvPr id="7" name="Picture 6" descr="tod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32006">
            <a:off x="4292862" y="3503741"/>
            <a:ext cx="1632788" cy="1632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05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CASE STUDY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181600"/>
          </a:xfrm>
        </p:spPr>
        <p:txBody>
          <a:bodyPr/>
          <a:lstStyle/>
          <a:p>
            <a:pPr algn="just"/>
            <a:r>
              <a:rPr lang="en-US" dirty="0" smtClean="0"/>
              <a:t>Explore the structure organization from your company.</a:t>
            </a:r>
          </a:p>
          <a:p>
            <a:pPr algn="just"/>
            <a:r>
              <a:rPr lang="en-US" dirty="0" smtClean="0"/>
              <a:t>Choose two positions from the structure and make a job analysis.</a:t>
            </a:r>
          </a:p>
          <a:p>
            <a:pPr algn="just"/>
            <a:r>
              <a:rPr lang="en-US" dirty="0" smtClean="0"/>
              <a:t>Search for a recruitment process of the company and review it.</a:t>
            </a:r>
          </a:p>
          <a:p>
            <a:pPr algn="just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726585" y="5257800"/>
            <a:ext cx="741741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Penjelasan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Bab</a:t>
            </a:r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 VI-VII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pic>
        <p:nvPicPr>
          <p:cNvPr id="6" name="Picture 5" descr="reading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63210">
            <a:off x="5981185" y="3314186"/>
            <a:ext cx="1981200" cy="1981200"/>
          </a:xfrm>
          <a:prstGeom prst="rect">
            <a:avLst/>
          </a:prstGeom>
        </p:spPr>
      </p:pic>
      <p:pic>
        <p:nvPicPr>
          <p:cNvPr id="7" name="Picture 6" descr="tod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32006">
            <a:off x="4292862" y="3503741"/>
            <a:ext cx="1632788" cy="163278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405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Interpretasi</a:t>
            </a:r>
            <a:r>
              <a:rPr lang="en-US" dirty="0" smtClean="0"/>
              <a:t>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80010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err="1" smtClean="0"/>
              <a:t>Ketentuan</a:t>
            </a:r>
            <a:r>
              <a:rPr lang="en-US" sz="3000" dirty="0" smtClean="0"/>
              <a:t> </a:t>
            </a:r>
            <a:r>
              <a:rPr lang="en-US" sz="3000" dirty="0" err="1" smtClean="0"/>
              <a:t>Asistensi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Pengumpulan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5181600"/>
          </a:xfrm>
        </p:spPr>
        <p:txBody>
          <a:bodyPr/>
          <a:lstStyle/>
          <a:p>
            <a:pPr algn="just"/>
            <a:r>
              <a:rPr lang="en-US" sz="2800" dirty="0" err="1" smtClean="0"/>
              <a:t>Asistensi</a:t>
            </a:r>
            <a:r>
              <a:rPr lang="en-US" sz="2800" dirty="0" smtClean="0"/>
              <a:t> </a:t>
            </a:r>
            <a:r>
              <a:rPr lang="en-US" sz="2800" dirty="0" err="1" smtClean="0"/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b="1" dirty="0" smtClean="0"/>
              <a:t>minimal </a:t>
            </a:r>
            <a:r>
              <a:rPr lang="en-US" sz="2800" b="1" dirty="0" err="1" smtClean="0"/>
              <a:t>satu</a:t>
            </a:r>
            <a:r>
              <a:rPr lang="en-US" sz="2800" b="1" dirty="0" smtClean="0"/>
              <a:t> kali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pengerjaan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 VI - VII.</a:t>
            </a:r>
          </a:p>
          <a:p>
            <a:pPr algn="just"/>
            <a:r>
              <a:rPr lang="en-US" sz="2800" dirty="0" err="1" smtClean="0"/>
              <a:t>Ketika</a:t>
            </a:r>
            <a:r>
              <a:rPr lang="en-US" sz="2800" dirty="0" smtClean="0"/>
              <a:t> </a:t>
            </a:r>
            <a:r>
              <a:rPr lang="en-US" sz="2800" dirty="0" err="1" smtClean="0"/>
              <a:t>proses</a:t>
            </a:r>
            <a:r>
              <a:rPr lang="en-US" sz="2800" dirty="0" smtClean="0"/>
              <a:t> </a:t>
            </a:r>
            <a:r>
              <a:rPr lang="en-US" sz="2800" dirty="0" err="1" smtClean="0"/>
              <a:t>asistensi</a:t>
            </a:r>
            <a:r>
              <a:rPr lang="en-US" sz="2800" dirty="0" smtClean="0"/>
              <a:t>, </a:t>
            </a:r>
            <a:r>
              <a:rPr lang="en-US" sz="2800" dirty="0" err="1" smtClean="0"/>
              <a:t>responser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WAJIB</a:t>
            </a:r>
            <a:r>
              <a:rPr lang="en-US" sz="2800" dirty="0" smtClean="0"/>
              <a:t> </a:t>
            </a:r>
            <a:r>
              <a:rPr lang="en-US" sz="2800" dirty="0" err="1" smtClean="0"/>
              <a:t>membawa</a:t>
            </a:r>
            <a:r>
              <a:rPr lang="en-US" sz="2800" dirty="0" smtClean="0"/>
              <a:t> </a:t>
            </a:r>
            <a:r>
              <a:rPr lang="en-US" sz="2800" dirty="0" err="1" smtClean="0"/>
              <a:t>lembar</a:t>
            </a:r>
            <a:r>
              <a:rPr lang="en-US" sz="2800" dirty="0" smtClean="0"/>
              <a:t> </a:t>
            </a:r>
            <a:r>
              <a:rPr lang="en-US" sz="2800" dirty="0" err="1" smtClean="0"/>
              <a:t>kendali</a:t>
            </a:r>
            <a:r>
              <a:rPr lang="en-US" sz="2800" dirty="0" smtClean="0"/>
              <a:t> </a:t>
            </a:r>
            <a:r>
              <a:rPr lang="en-US" sz="2800" dirty="0" err="1" smtClean="0"/>
              <a:t>responsi</a:t>
            </a:r>
            <a:endParaRPr lang="en-US" sz="2800" dirty="0" smtClean="0"/>
          </a:p>
          <a:p>
            <a:r>
              <a:rPr lang="en-US" sz="2800" dirty="0" err="1" smtClean="0"/>
              <a:t>Pengumpulan</a:t>
            </a:r>
            <a:r>
              <a:rPr lang="en-US" sz="2800" dirty="0" smtClean="0"/>
              <a:t> </a:t>
            </a:r>
            <a:r>
              <a:rPr lang="en-US" sz="2800" dirty="0" err="1" smtClean="0"/>
              <a:t>Bab</a:t>
            </a:r>
            <a:r>
              <a:rPr lang="en-US" sz="2800" dirty="0" smtClean="0"/>
              <a:t> VI – VII </a:t>
            </a:r>
            <a:r>
              <a:rPr lang="en-US" sz="2800" dirty="0" err="1" smtClean="0"/>
              <a:t>berupa</a:t>
            </a:r>
            <a:r>
              <a:rPr lang="en-US" sz="2800" dirty="0" smtClean="0"/>
              <a:t> </a:t>
            </a:r>
            <a:r>
              <a:rPr lang="en-US" sz="2800" i="1" dirty="0" smtClean="0"/>
              <a:t>softcopy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format </a:t>
            </a:r>
            <a:r>
              <a:rPr lang="en-US" sz="2800" dirty="0" err="1" smtClean="0"/>
              <a:t>nama</a:t>
            </a:r>
            <a:r>
              <a:rPr lang="en-US" sz="2800" dirty="0" smtClean="0"/>
              <a:t>: </a:t>
            </a:r>
            <a:r>
              <a:rPr lang="en-US" sz="2800" b="1" dirty="0" err="1" smtClean="0"/>
              <a:t>Kelas_Kelompok_Perusahaan_Bab_Asisten</a:t>
            </a:r>
            <a:endParaRPr lang="en-US" sz="2800" b="1" dirty="0" smtClean="0"/>
          </a:p>
          <a:p>
            <a:pPr algn="just"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Contoh</a:t>
            </a:r>
            <a:r>
              <a:rPr lang="en-US" sz="2800" dirty="0" smtClean="0"/>
              <a:t>: A_1_PT. </a:t>
            </a:r>
            <a:r>
              <a:rPr lang="en-US" sz="2800" dirty="0" err="1" smtClean="0"/>
              <a:t>XYZ_Bab</a:t>
            </a:r>
            <a:r>
              <a:rPr lang="en-US" sz="2800" dirty="0" smtClean="0"/>
              <a:t> VI-</a:t>
            </a:r>
            <a:r>
              <a:rPr lang="en-US" sz="2800" dirty="0" err="1" smtClean="0"/>
              <a:t>VII_Chikita</a:t>
            </a:r>
            <a:endParaRPr lang="en-US" sz="2800" dirty="0" smtClean="0"/>
          </a:p>
          <a:p>
            <a:pPr algn="just"/>
            <a:r>
              <a:rPr lang="en-US" sz="2800" dirty="0" smtClean="0"/>
              <a:t>File </a:t>
            </a:r>
            <a:r>
              <a:rPr lang="en-US" sz="2800" i="1" dirty="0" smtClean="0"/>
              <a:t>softcopy</a:t>
            </a:r>
            <a:r>
              <a:rPr lang="en-US" sz="2800" dirty="0" smtClean="0"/>
              <a:t> </a:t>
            </a:r>
            <a:r>
              <a:rPr lang="en-US" sz="2800" dirty="0" err="1" smtClean="0"/>
              <a:t>dikirim</a:t>
            </a:r>
            <a:r>
              <a:rPr lang="en-US" sz="2800" dirty="0" smtClean="0"/>
              <a:t> </a:t>
            </a:r>
            <a:r>
              <a:rPr lang="en-US" sz="2800" b="1" dirty="0" err="1" smtClean="0"/>
              <a:t>tanggal</a:t>
            </a:r>
            <a:r>
              <a:rPr lang="en-US" sz="2800" b="1" dirty="0" smtClean="0"/>
              <a:t> 17 Mei 2014 </a:t>
            </a:r>
            <a:r>
              <a:rPr lang="en-US" sz="2800" b="1" dirty="0" err="1" smtClean="0"/>
              <a:t>pukul</a:t>
            </a:r>
            <a:r>
              <a:rPr lang="en-US" sz="2800" b="1" dirty="0" smtClean="0"/>
              <a:t> 17.00 WPSMI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b="1" dirty="0" smtClean="0"/>
              <a:t>mosdm2014@gmail.com </a:t>
            </a:r>
            <a:r>
              <a:rPr lang="en-US" sz="2800" dirty="0" err="1" smtClean="0"/>
              <a:t>dan</a:t>
            </a:r>
            <a:r>
              <a:rPr lang="en-US" sz="2800" dirty="0" smtClean="0"/>
              <a:t> di-CC </a:t>
            </a:r>
            <a:r>
              <a:rPr lang="en-US" sz="2800" dirty="0" err="1" smtClean="0"/>
              <a:t>ke</a:t>
            </a:r>
            <a:r>
              <a:rPr lang="en-US" sz="2800" dirty="0" smtClean="0"/>
              <a:t> </a:t>
            </a:r>
            <a:r>
              <a:rPr lang="en-US" sz="2800" dirty="0" err="1" smtClean="0"/>
              <a:t>asisten</a:t>
            </a:r>
            <a:r>
              <a:rPr lang="en-US" sz="2800" dirty="0" smtClean="0"/>
              <a:t> </a:t>
            </a:r>
            <a:r>
              <a:rPr lang="en-US" sz="2800" dirty="0" err="1" smtClean="0"/>
              <a:t>modul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 descr="http://kamloopsfoodbank.org/wp-content/uploads/91926thank-yo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371600"/>
            <a:ext cx="5099016" cy="3657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44196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i="1" dirty="0" err="1" smtClean="0"/>
              <a:t>Selamat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belajar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semoga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kami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menjadi</a:t>
            </a:r>
            <a:r>
              <a:rPr lang="en-US" sz="2000" i="1" dirty="0" smtClean="0"/>
              <a:t> partner </a:t>
            </a:r>
            <a:r>
              <a:rPr lang="en-US" sz="2000" i="1" dirty="0" err="1" smtClean="0"/>
              <a:t>dan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sahabat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dalam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menjalani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aktivitas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ini</a:t>
            </a:r>
            <a:r>
              <a:rPr lang="en-US" sz="2000" i="1" dirty="0" smtClean="0"/>
              <a:t> </a:t>
            </a:r>
            <a:r>
              <a:rPr lang="en-US" sz="2000" i="1" dirty="0" smtClean="0">
                <a:sym typeface="Wingdings" pitchFamily="2" charset="2"/>
              </a:rPr>
              <a:t></a:t>
            </a: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81TGp_gold_light(1)">
  <a:themeElements>
    <a:clrScheme name="Default Design 2">
      <a:dk1>
        <a:srgbClr val="000000"/>
      </a:dk1>
      <a:lt1>
        <a:srgbClr val="FFFFFF"/>
      </a:lt1>
      <a:dk2>
        <a:srgbClr val="2E507A"/>
      </a:dk2>
      <a:lt2>
        <a:srgbClr val="333333"/>
      </a:lt2>
      <a:accent1>
        <a:srgbClr val="5A90C2"/>
      </a:accent1>
      <a:accent2>
        <a:srgbClr val="8AC246"/>
      </a:accent2>
      <a:accent3>
        <a:srgbClr val="FFFFFF"/>
      </a:accent3>
      <a:accent4>
        <a:srgbClr val="000000"/>
      </a:accent4>
      <a:accent5>
        <a:srgbClr val="B5C6DD"/>
      </a:accent5>
      <a:accent6>
        <a:srgbClr val="7DB03F"/>
      </a:accent6>
      <a:hlink>
        <a:srgbClr val="F6831A"/>
      </a:hlink>
      <a:folHlink>
        <a:srgbClr val="EFC821"/>
      </a:folHlink>
    </a:clrScheme>
    <a:fontScheme name="Default Design">
      <a:majorFont>
        <a:latin typeface="Arial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800000"/>
        </a:dk2>
        <a:lt2>
          <a:srgbClr val="333333"/>
        </a:lt2>
        <a:accent1>
          <a:srgbClr val="EB6743"/>
        </a:accent1>
        <a:accent2>
          <a:srgbClr val="D3A911"/>
        </a:accent2>
        <a:accent3>
          <a:srgbClr val="FFFFFF"/>
        </a:accent3>
        <a:accent4>
          <a:srgbClr val="000000"/>
        </a:accent4>
        <a:accent5>
          <a:srgbClr val="F3B8B0"/>
        </a:accent5>
        <a:accent6>
          <a:srgbClr val="BF990E"/>
        </a:accent6>
        <a:hlink>
          <a:srgbClr val="7B9B63"/>
        </a:hlink>
        <a:folHlink>
          <a:srgbClr val="38A3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E507A"/>
        </a:dk2>
        <a:lt2>
          <a:srgbClr val="333333"/>
        </a:lt2>
        <a:accent1>
          <a:srgbClr val="5A90C2"/>
        </a:accent1>
        <a:accent2>
          <a:srgbClr val="8AC246"/>
        </a:accent2>
        <a:accent3>
          <a:srgbClr val="FFFFFF"/>
        </a:accent3>
        <a:accent4>
          <a:srgbClr val="000000"/>
        </a:accent4>
        <a:accent5>
          <a:srgbClr val="B5C6DD"/>
        </a:accent5>
        <a:accent6>
          <a:srgbClr val="7DB03F"/>
        </a:accent6>
        <a:hlink>
          <a:srgbClr val="F6831A"/>
        </a:hlink>
        <a:folHlink>
          <a:srgbClr val="EFC82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A82A9F"/>
        </a:dk2>
        <a:lt2>
          <a:srgbClr val="4D4D4D"/>
        </a:lt2>
        <a:accent1>
          <a:srgbClr val="12B4D4"/>
        </a:accent1>
        <a:accent2>
          <a:srgbClr val="F1C23D"/>
        </a:accent2>
        <a:accent3>
          <a:srgbClr val="FFFFFF"/>
        </a:accent3>
        <a:accent4>
          <a:srgbClr val="000000"/>
        </a:accent4>
        <a:accent5>
          <a:srgbClr val="AAD6E6"/>
        </a:accent5>
        <a:accent6>
          <a:srgbClr val="DAB036"/>
        </a:accent6>
        <a:hlink>
          <a:srgbClr val="8CA62C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581TGp_gold_light(1)</Template>
  <TotalTime>2260</TotalTime>
  <Words>141</Words>
  <Application>Microsoft Office PowerPoint</Application>
  <PresentationFormat>On-screen Show (4:3)</PresentationFormat>
  <Paragraphs>30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581TGp_gold_light(1)</vt:lpstr>
      <vt:lpstr>RESPONSI MOSDM MINGGU KE-12  30 APRIL 2014</vt:lpstr>
      <vt:lpstr>Slide 2</vt:lpstr>
      <vt:lpstr>CASE STUDY 6</vt:lpstr>
      <vt:lpstr>Slide 4</vt:lpstr>
      <vt:lpstr>Analisis dan Interpretasi Data</vt:lpstr>
      <vt:lpstr>Kesimpulan</vt:lpstr>
      <vt:lpstr>Ketentuan Asistensi dan Pengumpulan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bita</dc:creator>
  <cp:lastModifiedBy>toshiba</cp:lastModifiedBy>
  <cp:revision>132</cp:revision>
  <dcterms:created xsi:type="dcterms:W3CDTF">2012-03-20T04:24:08Z</dcterms:created>
  <dcterms:modified xsi:type="dcterms:W3CDTF">2014-05-01T08:57:33Z</dcterms:modified>
</cp:coreProperties>
</file>