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2" r:id="rId5"/>
    <p:sldId id="264" r:id="rId6"/>
    <p:sldId id="278" r:id="rId7"/>
    <p:sldId id="267" r:id="rId8"/>
    <p:sldId id="270" r:id="rId9"/>
    <p:sldId id="271" r:id="rId10"/>
    <p:sldId id="279" r:id="rId11"/>
    <p:sldId id="280" r:id="rId12"/>
    <p:sldId id="273" r:id="rId13"/>
    <p:sldId id="274" r:id="rId14"/>
    <p:sldId id="272" r:id="rId15"/>
    <p:sldId id="259" r:id="rId16"/>
    <p:sldId id="277" r:id="rId17"/>
    <p:sldId id="260" r:id="rId18"/>
    <p:sldId id="261" r:id="rId19"/>
    <p:sldId id="276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FF"/>
    <a:srgbClr val="FD3A35"/>
    <a:srgbClr val="38A3B2"/>
    <a:srgbClr val="969696"/>
    <a:srgbClr val="80808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786" autoAdjust="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36604-19BD-42E3-98CC-C4CD742892E7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489F88-E179-4782-B730-90915F8F210D}">
      <dgm:prSet phldrT="[Text]"/>
      <dgm:spPr/>
      <dgm:t>
        <a:bodyPr/>
        <a:lstStyle/>
        <a:p>
          <a:r>
            <a:rPr lang="en-US" dirty="0" smtClean="0"/>
            <a:t>1.1</a:t>
          </a:r>
          <a:endParaRPr lang="en-US" dirty="0"/>
        </a:p>
      </dgm:t>
    </dgm:pt>
    <dgm:pt modelId="{A21921F8-0C9C-437A-AA2F-CAD6C7198917}" type="parTrans" cxnId="{1FAE1294-C9C7-49AA-BBD2-4C09C280C00A}">
      <dgm:prSet/>
      <dgm:spPr/>
      <dgm:t>
        <a:bodyPr/>
        <a:lstStyle/>
        <a:p>
          <a:endParaRPr lang="en-US"/>
        </a:p>
      </dgm:t>
    </dgm:pt>
    <dgm:pt modelId="{4F497D9F-AC5B-4B29-9B25-D99B4E218D6C}" type="sibTrans" cxnId="{1FAE1294-C9C7-49AA-BBD2-4C09C280C00A}">
      <dgm:prSet/>
      <dgm:spPr/>
      <dgm:t>
        <a:bodyPr/>
        <a:lstStyle/>
        <a:p>
          <a:endParaRPr lang="en-US"/>
        </a:p>
      </dgm:t>
    </dgm:pt>
    <dgm:pt modelId="{7BC143C6-049F-4891-B1A9-F7A0B2C4D549}">
      <dgm:prSet phldrT="[Text]"/>
      <dgm:spPr/>
      <dgm:t>
        <a:bodyPr/>
        <a:lstStyle/>
        <a:p>
          <a:r>
            <a:rPr lang="en-US" dirty="0" err="1" smtClean="0"/>
            <a:t>Latar</a:t>
          </a:r>
          <a:r>
            <a:rPr lang="en-US" dirty="0" smtClean="0"/>
            <a:t> </a:t>
          </a:r>
          <a:r>
            <a:rPr lang="en-US" dirty="0" err="1" smtClean="0"/>
            <a:t>Belakang</a:t>
          </a:r>
          <a:endParaRPr lang="en-US" dirty="0"/>
        </a:p>
      </dgm:t>
    </dgm:pt>
    <dgm:pt modelId="{1D128B63-E88F-4A27-B70E-9C5E10A076B2}" type="parTrans" cxnId="{8DBB1B61-0696-42B7-9601-5B8E3AD2BAB6}">
      <dgm:prSet/>
      <dgm:spPr/>
      <dgm:t>
        <a:bodyPr/>
        <a:lstStyle/>
        <a:p>
          <a:endParaRPr lang="en-US"/>
        </a:p>
      </dgm:t>
    </dgm:pt>
    <dgm:pt modelId="{CCDA8061-CFF9-4801-A2ED-C5DF5A2C5AAB}" type="sibTrans" cxnId="{8DBB1B61-0696-42B7-9601-5B8E3AD2BAB6}">
      <dgm:prSet/>
      <dgm:spPr/>
      <dgm:t>
        <a:bodyPr/>
        <a:lstStyle/>
        <a:p>
          <a:endParaRPr lang="en-US"/>
        </a:p>
      </dgm:t>
    </dgm:pt>
    <dgm:pt modelId="{C012044A-AAC0-4AC0-97F6-7D11A6589893}">
      <dgm:prSet phldrT="[Text]"/>
      <dgm:spPr/>
      <dgm:t>
        <a:bodyPr/>
        <a:lstStyle/>
        <a:p>
          <a:r>
            <a:rPr lang="en-US" dirty="0" smtClean="0"/>
            <a:t>1.2</a:t>
          </a:r>
          <a:endParaRPr lang="en-US" dirty="0"/>
        </a:p>
      </dgm:t>
    </dgm:pt>
    <dgm:pt modelId="{3CA06E21-74AB-4484-8C8D-1D051B9BBEC5}" type="parTrans" cxnId="{3B1C7471-6081-40F5-9C57-246EAF7309DF}">
      <dgm:prSet/>
      <dgm:spPr/>
      <dgm:t>
        <a:bodyPr/>
        <a:lstStyle/>
        <a:p>
          <a:endParaRPr lang="en-US"/>
        </a:p>
      </dgm:t>
    </dgm:pt>
    <dgm:pt modelId="{832C9720-05AD-4C59-9EC3-B2FAA0E12BB1}" type="sibTrans" cxnId="{3B1C7471-6081-40F5-9C57-246EAF7309DF}">
      <dgm:prSet/>
      <dgm:spPr/>
      <dgm:t>
        <a:bodyPr/>
        <a:lstStyle/>
        <a:p>
          <a:endParaRPr lang="en-US"/>
        </a:p>
      </dgm:t>
    </dgm:pt>
    <dgm:pt modelId="{2A9058CC-BFF7-4413-9BB1-B5958D85D932}">
      <dgm:prSet phldrT="[Text]"/>
      <dgm:spPr/>
      <dgm:t>
        <a:bodyPr/>
        <a:lstStyle/>
        <a:p>
          <a:r>
            <a:rPr lang="en-US" dirty="0" err="1" smtClean="0"/>
            <a:t>Perumusan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endParaRPr lang="en-US" dirty="0"/>
        </a:p>
      </dgm:t>
    </dgm:pt>
    <dgm:pt modelId="{E58FC8D2-3237-469D-8A4B-CBAA3A8757F4}" type="parTrans" cxnId="{A7071A18-356D-48E2-BC59-C6EB19305C65}">
      <dgm:prSet/>
      <dgm:spPr/>
      <dgm:t>
        <a:bodyPr/>
        <a:lstStyle/>
        <a:p>
          <a:endParaRPr lang="en-US"/>
        </a:p>
      </dgm:t>
    </dgm:pt>
    <dgm:pt modelId="{E2C3978F-E8EB-434B-BF7A-011BEA913325}" type="sibTrans" cxnId="{A7071A18-356D-48E2-BC59-C6EB19305C65}">
      <dgm:prSet/>
      <dgm:spPr/>
      <dgm:t>
        <a:bodyPr/>
        <a:lstStyle/>
        <a:p>
          <a:endParaRPr lang="en-US"/>
        </a:p>
      </dgm:t>
    </dgm:pt>
    <dgm:pt modelId="{E47A5961-D0FC-41E0-BECD-FFBF2E0BC114}">
      <dgm:prSet phldrT="[Text]"/>
      <dgm:spPr/>
      <dgm:t>
        <a:bodyPr/>
        <a:lstStyle/>
        <a:p>
          <a:r>
            <a:rPr lang="en-US" dirty="0" smtClean="0"/>
            <a:t>1.3</a:t>
          </a:r>
          <a:endParaRPr lang="en-US" dirty="0"/>
        </a:p>
      </dgm:t>
    </dgm:pt>
    <dgm:pt modelId="{D29CD3E4-65F6-43B3-9D87-C4B5F2E6041A}" type="parTrans" cxnId="{65301DC1-D1FC-443B-8D19-6DB429A06FC0}">
      <dgm:prSet/>
      <dgm:spPr/>
      <dgm:t>
        <a:bodyPr/>
        <a:lstStyle/>
        <a:p>
          <a:endParaRPr lang="en-US"/>
        </a:p>
      </dgm:t>
    </dgm:pt>
    <dgm:pt modelId="{CA5B399B-3525-4B2D-BA83-75A433C8ACB2}" type="sibTrans" cxnId="{65301DC1-D1FC-443B-8D19-6DB429A06FC0}">
      <dgm:prSet/>
      <dgm:spPr/>
      <dgm:t>
        <a:bodyPr/>
        <a:lstStyle/>
        <a:p>
          <a:endParaRPr lang="en-US"/>
        </a:p>
      </dgm:t>
    </dgm:pt>
    <dgm:pt modelId="{CD3301CB-E83C-4E2D-ADA5-B10D7F90120C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US" dirty="0"/>
        </a:p>
      </dgm:t>
    </dgm:pt>
    <dgm:pt modelId="{0E96FA80-E406-4C8F-AF6B-367E320D5203}" type="parTrans" cxnId="{0E8024B2-79D8-4063-8C22-718615884879}">
      <dgm:prSet/>
      <dgm:spPr/>
      <dgm:t>
        <a:bodyPr/>
        <a:lstStyle/>
        <a:p>
          <a:endParaRPr lang="en-US"/>
        </a:p>
      </dgm:t>
    </dgm:pt>
    <dgm:pt modelId="{9E48BEFF-258B-44EA-8229-453E47D2A35A}" type="sibTrans" cxnId="{0E8024B2-79D8-4063-8C22-718615884879}">
      <dgm:prSet/>
      <dgm:spPr/>
      <dgm:t>
        <a:bodyPr/>
        <a:lstStyle/>
        <a:p>
          <a:endParaRPr lang="en-US"/>
        </a:p>
      </dgm:t>
    </dgm:pt>
    <dgm:pt modelId="{08A909FE-054D-4E53-B03C-5D2809847F76}">
      <dgm:prSet phldrT="[Text]"/>
      <dgm:spPr/>
      <dgm:t>
        <a:bodyPr/>
        <a:lstStyle/>
        <a:p>
          <a:r>
            <a:rPr lang="en-US" dirty="0" smtClean="0"/>
            <a:t>1.4</a:t>
          </a:r>
          <a:endParaRPr lang="en-US" dirty="0"/>
        </a:p>
      </dgm:t>
    </dgm:pt>
    <dgm:pt modelId="{4BC6052A-63A3-4AD7-92A4-AC4440749100}" type="parTrans" cxnId="{6F468881-05F9-4B58-A719-1D83346ABC38}">
      <dgm:prSet/>
      <dgm:spPr/>
      <dgm:t>
        <a:bodyPr/>
        <a:lstStyle/>
        <a:p>
          <a:endParaRPr lang="en-US"/>
        </a:p>
      </dgm:t>
    </dgm:pt>
    <dgm:pt modelId="{C6767222-F3D5-412E-9F89-952EBBC36853}" type="sibTrans" cxnId="{6F468881-05F9-4B58-A719-1D83346ABC38}">
      <dgm:prSet/>
      <dgm:spPr/>
      <dgm:t>
        <a:bodyPr/>
        <a:lstStyle/>
        <a:p>
          <a:endParaRPr lang="en-US"/>
        </a:p>
      </dgm:t>
    </dgm:pt>
    <dgm:pt modelId="{75B246D7-5FBA-4BBC-8ADA-BC4245AA9FE8}">
      <dgm:prSet phldrT="[Text]"/>
      <dgm:spPr/>
      <dgm:t>
        <a:bodyPr/>
        <a:lstStyle/>
        <a:p>
          <a:r>
            <a:rPr lang="en-US" dirty="0" err="1" smtClean="0"/>
            <a:t>Manfaat</a:t>
          </a:r>
          <a:endParaRPr lang="en-US" dirty="0"/>
        </a:p>
      </dgm:t>
    </dgm:pt>
    <dgm:pt modelId="{8486BABE-3611-4E62-ADAC-00CDFAC9875E}" type="parTrans" cxnId="{CE8CF1B4-2100-4268-9BD0-0CBEB11CC20E}">
      <dgm:prSet/>
      <dgm:spPr/>
      <dgm:t>
        <a:bodyPr/>
        <a:lstStyle/>
        <a:p>
          <a:endParaRPr lang="en-US"/>
        </a:p>
      </dgm:t>
    </dgm:pt>
    <dgm:pt modelId="{3B34FC10-1748-47AE-BD10-0510AB1A0276}" type="sibTrans" cxnId="{CE8CF1B4-2100-4268-9BD0-0CBEB11CC20E}">
      <dgm:prSet/>
      <dgm:spPr/>
      <dgm:t>
        <a:bodyPr/>
        <a:lstStyle/>
        <a:p>
          <a:endParaRPr lang="en-US"/>
        </a:p>
      </dgm:t>
    </dgm:pt>
    <dgm:pt modelId="{8A49CD24-3BB3-4201-B366-98BFBA65020F}">
      <dgm:prSet phldrT="[Text]"/>
      <dgm:spPr/>
      <dgm:t>
        <a:bodyPr/>
        <a:lstStyle/>
        <a:p>
          <a:r>
            <a:rPr lang="en-US" dirty="0" smtClean="0"/>
            <a:t>1.5</a:t>
          </a:r>
          <a:endParaRPr lang="en-US" dirty="0"/>
        </a:p>
      </dgm:t>
    </dgm:pt>
    <dgm:pt modelId="{2E31C567-1522-4D01-AC1C-2A5D81A64093}" type="parTrans" cxnId="{E820ADA4-B650-45EC-89B5-E65203B548CD}">
      <dgm:prSet/>
      <dgm:spPr/>
      <dgm:t>
        <a:bodyPr/>
        <a:lstStyle/>
        <a:p>
          <a:endParaRPr lang="en-US"/>
        </a:p>
      </dgm:t>
    </dgm:pt>
    <dgm:pt modelId="{E5E51AAF-C063-4C56-8D3F-9A0D3FC333F2}" type="sibTrans" cxnId="{E820ADA4-B650-45EC-89B5-E65203B548CD}">
      <dgm:prSet/>
      <dgm:spPr/>
      <dgm:t>
        <a:bodyPr/>
        <a:lstStyle/>
        <a:p>
          <a:endParaRPr lang="en-US"/>
        </a:p>
      </dgm:t>
    </dgm:pt>
    <dgm:pt modelId="{A195A98B-DF3D-4E8A-AEC6-4D455B632079}">
      <dgm:prSet phldrT="[Text]"/>
      <dgm:spPr/>
      <dgm:t>
        <a:bodyPr/>
        <a:lstStyle/>
        <a:p>
          <a:r>
            <a:rPr lang="en-US" dirty="0" err="1" smtClean="0"/>
            <a:t>Batasan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Asumsi</a:t>
          </a:r>
          <a:endParaRPr lang="en-US" dirty="0"/>
        </a:p>
      </dgm:t>
    </dgm:pt>
    <dgm:pt modelId="{A7E0CC22-B3CF-40AE-8EFC-2596A35A8A6B}" type="parTrans" cxnId="{41B0F061-08DD-497B-9130-FCF39E205450}">
      <dgm:prSet/>
      <dgm:spPr/>
      <dgm:t>
        <a:bodyPr/>
        <a:lstStyle/>
        <a:p>
          <a:endParaRPr lang="en-US"/>
        </a:p>
      </dgm:t>
    </dgm:pt>
    <dgm:pt modelId="{2F2C3401-B19C-4744-9B32-26820D5F85E2}" type="sibTrans" cxnId="{41B0F061-08DD-497B-9130-FCF39E205450}">
      <dgm:prSet/>
      <dgm:spPr/>
      <dgm:t>
        <a:bodyPr/>
        <a:lstStyle/>
        <a:p>
          <a:endParaRPr lang="en-US"/>
        </a:p>
      </dgm:t>
    </dgm:pt>
    <dgm:pt modelId="{5C8563CE-BDDA-473C-8DC9-88237D36B5D8}" type="pres">
      <dgm:prSet presAssocID="{C8F36604-19BD-42E3-98CC-C4CD742892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E409FE-592E-48D7-BF17-7F0206C5E6EF}" type="pres">
      <dgm:prSet presAssocID="{81489F88-E179-4782-B730-90915F8F210D}" presName="linNode" presStyleCnt="0"/>
      <dgm:spPr/>
    </dgm:pt>
    <dgm:pt modelId="{06E35F3E-EE25-48C7-9DC9-2DB13B827C4E}" type="pres">
      <dgm:prSet presAssocID="{81489F88-E179-4782-B730-90915F8F210D}" presName="parentText" presStyleLbl="node1" presStyleIdx="0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6A39B-9904-4B09-9816-2A3EC649742E}" type="pres">
      <dgm:prSet presAssocID="{81489F88-E179-4782-B730-90915F8F210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D8D46-C058-4ED2-9D7A-E6821B3C690A}" type="pres">
      <dgm:prSet presAssocID="{4F497D9F-AC5B-4B29-9B25-D99B4E218D6C}" presName="sp" presStyleCnt="0"/>
      <dgm:spPr/>
    </dgm:pt>
    <dgm:pt modelId="{90A390FD-6FB3-4FEB-8D73-B4C5D31A7151}" type="pres">
      <dgm:prSet presAssocID="{C012044A-AAC0-4AC0-97F6-7D11A6589893}" presName="linNode" presStyleCnt="0"/>
      <dgm:spPr/>
    </dgm:pt>
    <dgm:pt modelId="{7476D3A5-C05F-4FD3-8D73-D658098C1C6A}" type="pres">
      <dgm:prSet presAssocID="{C012044A-AAC0-4AC0-97F6-7D11A6589893}" presName="parentText" presStyleLbl="node1" presStyleIdx="1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2390E-6909-426C-9BEB-A1EE59F3E32C}" type="pres">
      <dgm:prSet presAssocID="{C012044A-AAC0-4AC0-97F6-7D11A6589893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300DF-4FEC-4AA4-B7BD-625633AFAC18}" type="pres">
      <dgm:prSet presAssocID="{832C9720-05AD-4C59-9EC3-B2FAA0E12BB1}" presName="sp" presStyleCnt="0"/>
      <dgm:spPr/>
    </dgm:pt>
    <dgm:pt modelId="{8BFD1DF2-BF09-41BE-BBE9-1D3006FA81DB}" type="pres">
      <dgm:prSet presAssocID="{E47A5961-D0FC-41E0-BECD-FFBF2E0BC114}" presName="linNode" presStyleCnt="0"/>
      <dgm:spPr/>
    </dgm:pt>
    <dgm:pt modelId="{9C611ECF-F511-4EF9-8443-098F23E393C9}" type="pres">
      <dgm:prSet presAssocID="{E47A5961-D0FC-41E0-BECD-FFBF2E0BC114}" presName="parentText" presStyleLbl="node1" presStyleIdx="2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6A6C-5546-429B-BC1A-B1CDBE9B5D8F}" type="pres">
      <dgm:prSet presAssocID="{E47A5961-D0FC-41E0-BECD-FFBF2E0BC11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8F1EC-589F-4F20-A40E-A25186104B9A}" type="pres">
      <dgm:prSet presAssocID="{CA5B399B-3525-4B2D-BA83-75A433C8ACB2}" presName="sp" presStyleCnt="0"/>
      <dgm:spPr/>
    </dgm:pt>
    <dgm:pt modelId="{33C216CB-5BF9-41D3-80B3-FCB3109A632B}" type="pres">
      <dgm:prSet presAssocID="{08A909FE-054D-4E53-B03C-5D2809847F76}" presName="linNode" presStyleCnt="0"/>
      <dgm:spPr/>
    </dgm:pt>
    <dgm:pt modelId="{72CA8D4D-6D4C-4DC5-8372-82228D81CD4E}" type="pres">
      <dgm:prSet presAssocID="{08A909FE-054D-4E53-B03C-5D2809847F76}" presName="parentText" presStyleLbl="node1" presStyleIdx="3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75D75-C63F-43EC-B2DB-35460410F6E7}" type="pres">
      <dgm:prSet presAssocID="{08A909FE-054D-4E53-B03C-5D2809847F7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53B07-5667-4621-895A-6FDB9420B9F4}" type="pres">
      <dgm:prSet presAssocID="{C6767222-F3D5-412E-9F89-952EBBC36853}" presName="sp" presStyleCnt="0"/>
      <dgm:spPr/>
    </dgm:pt>
    <dgm:pt modelId="{92E19204-104A-4A23-A8D1-07C7C0735DA1}" type="pres">
      <dgm:prSet presAssocID="{8A49CD24-3BB3-4201-B366-98BFBA65020F}" presName="linNode" presStyleCnt="0"/>
      <dgm:spPr/>
    </dgm:pt>
    <dgm:pt modelId="{8D1EC3CD-015A-48FD-B051-18FB4B07225B}" type="pres">
      <dgm:prSet presAssocID="{8A49CD24-3BB3-4201-B366-98BFBA65020F}" presName="parentText" presStyleLbl="node1" presStyleIdx="4" presStyleCnt="5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7A5B-0D37-4489-98BD-09449CC14BC5}" type="pres">
      <dgm:prSet presAssocID="{8A49CD24-3BB3-4201-B366-98BFBA65020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C371B-093D-4C63-BDB5-E2D3DF64218D}" type="presOf" srcId="{08A909FE-054D-4E53-B03C-5D2809847F76}" destId="{72CA8D4D-6D4C-4DC5-8372-82228D81CD4E}" srcOrd="0" destOrd="0" presId="urn:microsoft.com/office/officeart/2005/8/layout/vList5"/>
    <dgm:cxn modelId="{75739327-B498-479C-8F2F-3EF85D1B4F60}" type="presOf" srcId="{C8F36604-19BD-42E3-98CC-C4CD742892E7}" destId="{5C8563CE-BDDA-473C-8DC9-88237D36B5D8}" srcOrd="0" destOrd="0" presId="urn:microsoft.com/office/officeart/2005/8/layout/vList5"/>
    <dgm:cxn modelId="{1FAE1294-C9C7-49AA-BBD2-4C09C280C00A}" srcId="{C8F36604-19BD-42E3-98CC-C4CD742892E7}" destId="{81489F88-E179-4782-B730-90915F8F210D}" srcOrd="0" destOrd="0" parTransId="{A21921F8-0C9C-437A-AA2F-CAD6C7198917}" sibTransId="{4F497D9F-AC5B-4B29-9B25-D99B4E218D6C}"/>
    <dgm:cxn modelId="{8DBB1B61-0696-42B7-9601-5B8E3AD2BAB6}" srcId="{81489F88-E179-4782-B730-90915F8F210D}" destId="{7BC143C6-049F-4891-B1A9-F7A0B2C4D549}" srcOrd="0" destOrd="0" parTransId="{1D128B63-E88F-4A27-B70E-9C5E10A076B2}" sibTransId="{CCDA8061-CFF9-4801-A2ED-C5DF5A2C5AAB}"/>
    <dgm:cxn modelId="{3077CBEE-749A-4785-931B-E497F0CD596F}" type="presOf" srcId="{7BC143C6-049F-4891-B1A9-F7A0B2C4D549}" destId="{A6C6A39B-9904-4B09-9816-2A3EC649742E}" srcOrd="0" destOrd="0" presId="urn:microsoft.com/office/officeart/2005/8/layout/vList5"/>
    <dgm:cxn modelId="{1D5B9100-1281-4D09-B69C-DFFC7FB692DC}" type="presOf" srcId="{C012044A-AAC0-4AC0-97F6-7D11A6589893}" destId="{7476D3A5-C05F-4FD3-8D73-D658098C1C6A}" srcOrd="0" destOrd="0" presId="urn:microsoft.com/office/officeart/2005/8/layout/vList5"/>
    <dgm:cxn modelId="{720DC1B9-FC1D-4952-B87F-32B9979C39DF}" type="presOf" srcId="{A195A98B-DF3D-4E8A-AEC6-4D455B632079}" destId="{C2817A5B-0D37-4489-98BD-09449CC14BC5}" srcOrd="0" destOrd="0" presId="urn:microsoft.com/office/officeart/2005/8/layout/vList5"/>
    <dgm:cxn modelId="{41B0F061-08DD-497B-9130-FCF39E205450}" srcId="{8A49CD24-3BB3-4201-B366-98BFBA65020F}" destId="{A195A98B-DF3D-4E8A-AEC6-4D455B632079}" srcOrd="0" destOrd="0" parTransId="{A7E0CC22-B3CF-40AE-8EFC-2596A35A8A6B}" sibTransId="{2F2C3401-B19C-4744-9B32-26820D5F85E2}"/>
    <dgm:cxn modelId="{F123A6F9-31BE-45EC-9EEB-E588D276C3C2}" type="presOf" srcId="{75B246D7-5FBA-4BBC-8ADA-BC4245AA9FE8}" destId="{4B875D75-C63F-43EC-B2DB-35460410F6E7}" srcOrd="0" destOrd="0" presId="urn:microsoft.com/office/officeart/2005/8/layout/vList5"/>
    <dgm:cxn modelId="{6F468881-05F9-4B58-A719-1D83346ABC38}" srcId="{C8F36604-19BD-42E3-98CC-C4CD742892E7}" destId="{08A909FE-054D-4E53-B03C-5D2809847F76}" srcOrd="3" destOrd="0" parTransId="{4BC6052A-63A3-4AD7-92A4-AC4440749100}" sibTransId="{C6767222-F3D5-412E-9F89-952EBBC36853}"/>
    <dgm:cxn modelId="{E820ADA4-B650-45EC-89B5-E65203B548CD}" srcId="{C8F36604-19BD-42E3-98CC-C4CD742892E7}" destId="{8A49CD24-3BB3-4201-B366-98BFBA65020F}" srcOrd="4" destOrd="0" parTransId="{2E31C567-1522-4D01-AC1C-2A5D81A64093}" sibTransId="{E5E51AAF-C063-4C56-8D3F-9A0D3FC333F2}"/>
    <dgm:cxn modelId="{8169702D-9AA3-44AF-A7D3-31CBB201B93F}" type="presOf" srcId="{2A9058CC-BFF7-4413-9BB1-B5958D85D932}" destId="{5572390E-6909-426C-9BEB-A1EE59F3E32C}" srcOrd="0" destOrd="0" presId="urn:microsoft.com/office/officeart/2005/8/layout/vList5"/>
    <dgm:cxn modelId="{CE8CF1B4-2100-4268-9BD0-0CBEB11CC20E}" srcId="{08A909FE-054D-4E53-B03C-5D2809847F76}" destId="{75B246D7-5FBA-4BBC-8ADA-BC4245AA9FE8}" srcOrd="0" destOrd="0" parTransId="{8486BABE-3611-4E62-ADAC-00CDFAC9875E}" sibTransId="{3B34FC10-1748-47AE-BD10-0510AB1A0276}"/>
    <dgm:cxn modelId="{0E8024B2-79D8-4063-8C22-718615884879}" srcId="{E47A5961-D0FC-41E0-BECD-FFBF2E0BC114}" destId="{CD3301CB-E83C-4E2D-ADA5-B10D7F90120C}" srcOrd="0" destOrd="0" parTransId="{0E96FA80-E406-4C8F-AF6B-367E320D5203}" sibTransId="{9E48BEFF-258B-44EA-8229-453E47D2A35A}"/>
    <dgm:cxn modelId="{65301DC1-D1FC-443B-8D19-6DB429A06FC0}" srcId="{C8F36604-19BD-42E3-98CC-C4CD742892E7}" destId="{E47A5961-D0FC-41E0-BECD-FFBF2E0BC114}" srcOrd="2" destOrd="0" parTransId="{D29CD3E4-65F6-43B3-9D87-C4B5F2E6041A}" sibTransId="{CA5B399B-3525-4B2D-BA83-75A433C8ACB2}"/>
    <dgm:cxn modelId="{3B1C7471-6081-40F5-9C57-246EAF7309DF}" srcId="{C8F36604-19BD-42E3-98CC-C4CD742892E7}" destId="{C012044A-AAC0-4AC0-97F6-7D11A6589893}" srcOrd="1" destOrd="0" parTransId="{3CA06E21-74AB-4484-8C8D-1D051B9BBEC5}" sibTransId="{832C9720-05AD-4C59-9EC3-B2FAA0E12BB1}"/>
    <dgm:cxn modelId="{B14B4583-6901-4F0D-A669-E1DA774F327B}" type="presOf" srcId="{E47A5961-D0FC-41E0-BECD-FFBF2E0BC114}" destId="{9C611ECF-F511-4EF9-8443-098F23E393C9}" srcOrd="0" destOrd="0" presId="urn:microsoft.com/office/officeart/2005/8/layout/vList5"/>
    <dgm:cxn modelId="{A7071A18-356D-48E2-BC59-C6EB19305C65}" srcId="{C012044A-AAC0-4AC0-97F6-7D11A6589893}" destId="{2A9058CC-BFF7-4413-9BB1-B5958D85D932}" srcOrd="0" destOrd="0" parTransId="{E58FC8D2-3237-469D-8A4B-CBAA3A8757F4}" sibTransId="{E2C3978F-E8EB-434B-BF7A-011BEA913325}"/>
    <dgm:cxn modelId="{02EFF4BF-699C-4168-8730-C64D81710CE0}" type="presOf" srcId="{81489F88-E179-4782-B730-90915F8F210D}" destId="{06E35F3E-EE25-48C7-9DC9-2DB13B827C4E}" srcOrd="0" destOrd="0" presId="urn:microsoft.com/office/officeart/2005/8/layout/vList5"/>
    <dgm:cxn modelId="{F4CCECBB-3E8E-4C03-B37F-2AE832FDE2FD}" type="presOf" srcId="{8A49CD24-3BB3-4201-B366-98BFBA65020F}" destId="{8D1EC3CD-015A-48FD-B051-18FB4B07225B}" srcOrd="0" destOrd="0" presId="urn:microsoft.com/office/officeart/2005/8/layout/vList5"/>
    <dgm:cxn modelId="{37BFE1D2-BD15-43F4-9D8D-63AA287B3328}" type="presOf" srcId="{CD3301CB-E83C-4E2D-ADA5-B10D7F90120C}" destId="{5AF96A6C-5546-429B-BC1A-B1CDBE9B5D8F}" srcOrd="0" destOrd="0" presId="urn:microsoft.com/office/officeart/2005/8/layout/vList5"/>
    <dgm:cxn modelId="{501D9F10-7A5D-4226-95A7-28B2C080B1D4}" type="presParOf" srcId="{5C8563CE-BDDA-473C-8DC9-88237D36B5D8}" destId="{52E409FE-592E-48D7-BF17-7F0206C5E6EF}" srcOrd="0" destOrd="0" presId="urn:microsoft.com/office/officeart/2005/8/layout/vList5"/>
    <dgm:cxn modelId="{F6A92AA4-44F1-4EDA-ADEA-8A2CD39EBB13}" type="presParOf" srcId="{52E409FE-592E-48D7-BF17-7F0206C5E6EF}" destId="{06E35F3E-EE25-48C7-9DC9-2DB13B827C4E}" srcOrd="0" destOrd="0" presId="urn:microsoft.com/office/officeart/2005/8/layout/vList5"/>
    <dgm:cxn modelId="{2EE6AAD7-6D72-4F93-B1C4-912B1D12D4EB}" type="presParOf" srcId="{52E409FE-592E-48D7-BF17-7F0206C5E6EF}" destId="{A6C6A39B-9904-4B09-9816-2A3EC649742E}" srcOrd="1" destOrd="0" presId="urn:microsoft.com/office/officeart/2005/8/layout/vList5"/>
    <dgm:cxn modelId="{AA519CEA-EBE2-426A-B2EB-31CD4DCE35D2}" type="presParOf" srcId="{5C8563CE-BDDA-473C-8DC9-88237D36B5D8}" destId="{F0AD8D46-C058-4ED2-9D7A-E6821B3C690A}" srcOrd="1" destOrd="0" presId="urn:microsoft.com/office/officeart/2005/8/layout/vList5"/>
    <dgm:cxn modelId="{EE639261-B05D-4F07-9442-C873CAD651BC}" type="presParOf" srcId="{5C8563CE-BDDA-473C-8DC9-88237D36B5D8}" destId="{90A390FD-6FB3-4FEB-8D73-B4C5D31A7151}" srcOrd="2" destOrd="0" presId="urn:microsoft.com/office/officeart/2005/8/layout/vList5"/>
    <dgm:cxn modelId="{66E41FE1-3090-4357-BE40-8C1043947921}" type="presParOf" srcId="{90A390FD-6FB3-4FEB-8D73-B4C5D31A7151}" destId="{7476D3A5-C05F-4FD3-8D73-D658098C1C6A}" srcOrd="0" destOrd="0" presId="urn:microsoft.com/office/officeart/2005/8/layout/vList5"/>
    <dgm:cxn modelId="{3E0B72EF-765B-4035-9B12-E8C42FDAE4C3}" type="presParOf" srcId="{90A390FD-6FB3-4FEB-8D73-B4C5D31A7151}" destId="{5572390E-6909-426C-9BEB-A1EE59F3E32C}" srcOrd="1" destOrd="0" presId="urn:microsoft.com/office/officeart/2005/8/layout/vList5"/>
    <dgm:cxn modelId="{D1767133-7C45-41E6-AC45-7DA4D7DA38C7}" type="presParOf" srcId="{5C8563CE-BDDA-473C-8DC9-88237D36B5D8}" destId="{13E300DF-4FEC-4AA4-B7BD-625633AFAC18}" srcOrd="3" destOrd="0" presId="urn:microsoft.com/office/officeart/2005/8/layout/vList5"/>
    <dgm:cxn modelId="{3D3040B5-8A05-47E5-B7BD-C2C26C1C0818}" type="presParOf" srcId="{5C8563CE-BDDA-473C-8DC9-88237D36B5D8}" destId="{8BFD1DF2-BF09-41BE-BBE9-1D3006FA81DB}" srcOrd="4" destOrd="0" presId="urn:microsoft.com/office/officeart/2005/8/layout/vList5"/>
    <dgm:cxn modelId="{7BE1E876-85F8-4AD5-ACB2-3E1D5B623B73}" type="presParOf" srcId="{8BFD1DF2-BF09-41BE-BBE9-1D3006FA81DB}" destId="{9C611ECF-F511-4EF9-8443-098F23E393C9}" srcOrd="0" destOrd="0" presId="urn:microsoft.com/office/officeart/2005/8/layout/vList5"/>
    <dgm:cxn modelId="{1346DFED-7128-4160-9B5E-9D103326A802}" type="presParOf" srcId="{8BFD1DF2-BF09-41BE-BBE9-1D3006FA81DB}" destId="{5AF96A6C-5546-429B-BC1A-B1CDBE9B5D8F}" srcOrd="1" destOrd="0" presId="urn:microsoft.com/office/officeart/2005/8/layout/vList5"/>
    <dgm:cxn modelId="{89866FD7-5FA8-4047-A0A1-517D5E2C1290}" type="presParOf" srcId="{5C8563CE-BDDA-473C-8DC9-88237D36B5D8}" destId="{7B58F1EC-589F-4F20-A40E-A25186104B9A}" srcOrd="5" destOrd="0" presId="urn:microsoft.com/office/officeart/2005/8/layout/vList5"/>
    <dgm:cxn modelId="{07F381A4-43FE-497C-95D8-9A384DA903CD}" type="presParOf" srcId="{5C8563CE-BDDA-473C-8DC9-88237D36B5D8}" destId="{33C216CB-5BF9-41D3-80B3-FCB3109A632B}" srcOrd="6" destOrd="0" presId="urn:microsoft.com/office/officeart/2005/8/layout/vList5"/>
    <dgm:cxn modelId="{FE2D0347-986D-45FD-AAD3-349F008F50D2}" type="presParOf" srcId="{33C216CB-5BF9-41D3-80B3-FCB3109A632B}" destId="{72CA8D4D-6D4C-4DC5-8372-82228D81CD4E}" srcOrd="0" destOrd="0" presId="urn:microsoft.com/office/officeart/2005/8/layout/vList5"/>
    <dgm:cxn modelId="{CBEEFA62-5E44-4B33-8938-B73B991BE5CF}" type="presParOf" srcId="{33C216CB-5BF9-41D3-80B3-FCB3109A632B}" destId="{4B875D75-C63F-43EC-B2DB-35460410F6E7}" srcOrd="1" destOrd="0" presId="urn:microsoft.com/office/officeart/2005/8/layout/vList5"/>
    <dgm:cxn modelId="{0888431A-BBCD-4585-B450-87C72654B643}" type="presParOf" srcId="{5C8563CE-BDDA-473C-8DC9-88237D36B5D8}" destId="{E6053B07-5667-4621-895A-6FDB9420B9F4}" srcOrd="7" destOrd="0" presId="urn:microsoft.com/office/officeart/2005/8/layout/vList5"/>
    <dgm:cxn modelId="{12176746-61ED-4B09-AC8F-5A6D44A2F6D7}" type="presParOf" srcId="{5C8563CE-BDDA-473C-8DC9-88237D36B5D8}" destId="{92E19204-104A-4A23-A8D1-07C7C0735DA1}" srcOrd="8" destOrd="0" presId="urn:microsoft.com/office/officeart/2005/8/layout/vList5"/>
    <dgm:cxn modelId="{ABBDAE3B-2B89-47DB-856B-9169FD38FBF0}" type="presParOf" srcId="{92E19204-104A-4A23-A8D1-07C7C0735DA1}" destId="{8D1EC3CD-015A-48FD-B051-18FB4B07225B}" srcOrd="0" destOrd="0" presId="urn:microsoft.com/office/officeart/2005/8/layout/vList5"/>
    <dgm:cxn modelId="{3192489A-370A-4AFF-92DC-36CD04291E2F}" type="presParOf" srcId="{92E19204-104A-4A23-A8D1-07C7C0735DA1}" destId="{C2817A5B-0D37-4489-98BD-09449CC14B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36604-19BD-42E3-98CC-C4CD742892E7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489F88-E179-4782-B730-90915F8F210D}">
      <dgm:prSet phldrT="[Text]" custT="1"/>
      <dgm:spPr/>
      <dgm:t>
        <a:bodyPr/>
        <a:lstStyle/>
        <a:p>
          <a:r>
            <a:rPr lang="en-US" sz="6000" dirty="0" smtClean="0"/>
            <a:t>2.1</a:t>
          </a:r>
          <a:endParaRPr lang="en-US" sz="6000" dirty="0"/>
        </a:p>
      </dgm:t>
    </dgm:pt>
    <dgm:pt modelId="{A21921F8-0C9C-437A-AA2F-CAD6C7198917}" type="parTrans" cxnId="{1FAE1294-C9C7-49AA-BBD2-4C09C280C00A}">
      <dgm:prSet/>
      <dgm:spPr/>
      <dgm:t>
        <a:bodyPr/>
        <a:lstStyle/>
        <a:p>
          <a:endParaRPr lang="en-US" sz="1600"/>
        </a:p>
      </dgm:t>
    </dgm:pt>
    <dgm:pt modelId="{4F497D9F-AC5B-4B29-9B25-D99B4E218D6C}" type="sibTrans" cxnId="{1FAE1294-C9C7-49AA-BBD2-4C09C280C00A}">
      <dgm:prSet/>
      <dgm:spPr/>
      <dgm:t>
        <a:bodyPr/>
        <a:lstStyle/>
        <a:p>
          <a:endParaRPr lang="en-US" sz="1600"/>
        </a:p>
      </dgm:t>
    </dgm:pt>
    <dgm:pt modelId="{7BC143C6-049F-4891-B1A9-F7A0B2C4D549}">
      <dgm:prSet phldrT="[Text]" custT="1"/>
      <dgm:spPr/>
      <dgm:t>
        <a:bodyPr/>
        <a:lstStyle/>
        <a:p>
          <a:r>
            <a:rPr lang="en-US" sz="3600" dirty="0" err="1" smtClean="0"/>
            <a:t>Profil</a:t>
          </a:r>
          <a:r>
            <a:rPr lang="en-US" sz="3600" dirty="0" smtClean="0"/>
            <a:t> Unit </a:t>
          </a:r>
          <a:r>
            <a:rPr lang="en-US" sz="3600" dirty="0" err="1" smtClean="0"/>
            <a:t>Kerja</a:t>
          </a:r>
          <a:endParaRPr lang="en-US" sz="3600" dirty="0"/>
        </a:p>
      </dgm:t>
    </dgm:pt>
    <dgm:pt modelId="{1D128B63-E88F-4A27-B70E-9C5E10A076B2}" type="parTrans" cxnId="{8DBB1B61-0696-42B7-9601-5B8E3AD2BAB6}">
      <dgm:prSet/>
      <dgm:spPr/>
      <dgm:t>
        <a:bodyPr/>
        <a:lstStyle/>
        <a:p>
          <a:endParaRPr lang="en-US" sz="1600"/>
        </a:p>
      </dgm:t>
    </dgm:pt>
    <dgm:pt modelId="{CCDA8061-CFF9-4801-A2ED-C5DF5A2C5AAB}" type="sibTrans" cxnId="{8DBB1B61-0696-42B7-9601-5B8E3AD2BAB6}">
      <dgm:prSet/>
      <dgm:spPr/>
      <dgm:t>
        <a:bodyPr/>
        <a:lstStyle/>
        <a:p>
          <a:endParaRPr lang="en-US" sz="1600"/>
        </a:p>
      </dgm:t>
    </dgm:pt>
    <dgm:pt modelId="{C012044A-AAC0-4AC0-97F6-7D11A6589893}">
      <dgm:prSet phldrT="[Text]" custT="1"/>
      <dgm:spPr/>
      <dgm:t>
        <a:bodyPr/>
        <a:lstStyle/>
        <a:p>
          <a:r>
            <a:rPr lang="en-US" sz="6000" dirty="0" smtClean="0"/>
            <a:t>2.2</a:t>
          </a:r>
          <a:endParaRPr lang="en-US" sz="6000" dirty="0"/>
        </a:p>
      </dgm:t>
    </dgm:pt>
    <dgm:pt modelId="{3CA06E21-74AB-4484-8C8D-1D051B9BBEC5}" type="parTrans" cxnId="{3B1C7471-6081-40F5-9C57-246EAF7309DF}">
      <dgm:prSet/>
      <dgm:spPr/>
      <dgm:t>
        <a:bodyPr/>
        <a:lstStyle/>
        <a:p>
          <a:endParaRPr lang="en-US" sz="1600"/>
        </a:p>
      </dgm:t>
    </dgm:pt>
    <dgm:pt modelId="{832C9720-05AD-4C59-9EC3-B2FAA0E12BB1}" type="sibTrans" cxnId="{3B1C7471-6081-40F5-9C57-246EAF7309DF}">
      <dgm:prSet/>
      <dgm:spPr/>
      <dgm:t>
        <a:bodyPr/>
        <a:lstStyle/>
        <a:p>
          <a:endParaRPr lang="en-US" sz="1600"/>
        </a:p>
      </dgm:t>
    </dgm:pt>
    <dgm:pt modelId="{2A9058CC-BFF7-4413-9BB1-B5958D85D932}">
      <dgm:prSet phldrT="[Text]" custT="1"/>
      <dgm:spPr/>
      <dgm:t>
        <a:bodyPr/>
        <a:lstStyle/>
        <a:p>
          <a:r>
            <a:rPr lang="en-US" sz="3600" dirty="0" err="1" smtClean="0"/>
            <a:t>Visi</a:t>
          </a:r>
          <a:r>
            <a:rPr lang="en-US" sz="3600" dirty="0" smtClean="0"/>
            <a:t> </a:t>
          </a:r>
          <a:r>
            <a:rPr lang="en-US" sz="3600" dirty="0" err="1" smtClean="0"/>
            <a:t>dan</a:t>
          </a:r>
          <a:r>
            <a:rPr lang="en-US" sz="3600" dirty="0" smtClean="0"/>
            <a:t> </a:t>
          </a:r>
          <a:r>
            <a:rPr lang="en-US" sz="3600" dirty="0" err="1" smtClean="0"/>
            <a:t>Misi</a:t>
          </a:r>
          <a:r>
            <a:rPr lang="en-US" sz="3600" dirty="0" smtClean="0"/>
            <a:t> Unit </a:t>
          </a:r>
          <a:r>
            <a:rPr lang="en-US" sz="3600" dirty="0" err="1" smtClean="0"/>
            <a:t>Kerja</a:t>
          </a:r>
          <a:endParaRPr lang="en-US" sz="3600" dirty="0"/>
        </a:p>
      </dgm:t>
    </dgm:pt>
    <dgm:pt modelId="{E58FC8D2-3237-469D-8A4B-CBAA3A8757F4}" type="parTrans" cxnId="{A7071A18-356D-48E2-BC59-C6EB19305C65}">
      <dgm:prSet/>
      <dgm:spPr/>
      <dgm:t>
        <a:bodyPr/>
        <a:lstStyle/>
        <a:p>
          <a:endParaRPr lang="en-US" sz="1600"/>
        </a:p>
      </dgm:t>
    </dgm:pt>
    <dgm:pt modelId="{E2C3978F-E8EB-434B-BF7A-011BEA913325}" type="sibTrans" cxnId="{A7071A18-356D-48E2-BC59-C6EB19305C65}">
      <dgm:prSet/>
      <dgm:spPr/>
      <dgm:t>
        <a:bodyPr/>
        <a:lstStyle/>
        <a:p>
          <a:endParaRPr lang="en-US" sz="1600"/>
        </a:p>
      </dgm:t>
    </dgm:pt>
    <dgm:pt modelId="{E47A5961-D0FC-41E0-BECD-FFBF2E0BC114}">
      <dgm:prSet phldrT="[Text]" custT="1"/>
      <dgm:spPr/>
      <dgm:t>
        <a:bodyPr/>
        <a:lstStyle/>
        <a:p>
          <a:r>
            <a:rPr lang="en-US" sz="6000" dirty="0" smtClean="0"/>
            <a:t>2.3</a:t>
          </a:r>
          <a:endParaRPr lang="en-US" sz="6000" dirty="0"/>
        </a:p>
      </dgm:t>
    </dgm:pt>
    <dgm:pt modelId="{D29CD3E4-65F6-43B3-9D87-C4B5F2E6041A}" type="parTrans" cxnId="{65301DC1-D1FC-443B-8D19-6DB429A06FC0}">
      <dgm:prSet/>
      <dgm:spPr/>
      <dgm:t>
        <a:bodyPr/>
        <a:lstStyle/>
        <a:p>
          <a:endParaRPr lang="en-US" sz="1600"/>
        </a:p>
      </dgm:t>
    </dgm:pt>
    <dgm:pt modelId="{CA5B399B-3525-4B2D-BA83-75A433C8ACB2}" type="sibTrans" cxnId="{65301DC1-D1FC-443B-8D19-6DB429A06FC0}">
      <dgm:prSet/>
      <dgm:spPr/>
      <dgm:t>
        <a:bodyPr/>
        <a:lstStyle/>
        <a:p>
          <a:endParaRPr lang="en-US" sz="1600"/>
        </a:p>
      </dgm:t>
    </dgm:pt>
    <dgm:pt modelId="{CD3301CB-E83C-4E2D-ADA5-B10D7F90120C}">
      <dgm:prSet phldrT="[Text]" custT="1"/>
      <dgm:spPr/>
      <dgm:t>
        <a:bodyPr/>
        <a:lstStyle/>
        <a:p>
          <a:r>
            <a:rPr lang="en-US" sz="3600" dirty="0" err="1" smtClean="0"/>
            <a:t>Struktur</a:t>
          </a:r>
          <a:r>
            <a:rPr lang="en-US" sz="3600" dirty="0" smtClean="0"/>
            <a:t> </a:t>
          </a:r>
          <a:r>
            <a:rPr lang="en-US" sz="3600" dirty="0" err="1" smtClean="0"/>
            <a:t>Organisasi</a:t>
          </a:r>
          <a:endParaRPr lang="en-US" sz="3600" dirty="0"/>
        </a:p>
      </dgm:t>
    </dgm:pt>
    <dgm:pt modelId="{0E96FA80-E406-4C8F-AF6B-367E320D5203}" type="parTrans" cxnId="{0E8024B2-79D8-4063-8C22-718615884879}">
      <dgm:prSet/>
      <dgm:spPr/>
      <dgm:t>
        <a:bodyPr/>
        <a:lstStyle/>
        <a:p>
          <a:endParaRPr lang="en-US" sz="1600"/>
        </a:p>
      </dgm:t>
    </dgm:pt>
    <dgm:pt modelId="{9E48BEFF-258B-44EA-8229-453E47D2A35A}" type="sibTrans" cxnId="{0E8024B2-79D8-4063-8C22-718615884879}">
      <dgm:prSet/>
      <dgm:spPr/>
      <dgm:t>
        <a:bodyPr/>
        <a:lstStyle/>
        <a:p>
          <a:endParaRPr lang="en-US" sz="1600"/>
        </a:p>
      </dgm:t>
    </dgm:pt>
    <dgm:pt modelId="{5C8563CE-BDDA-473C-8DC9-88237D36B5D8}" type="pres">
      <dgm:prSet presAssocID="{C8F36604-19BD-42E3-98CC-C4CD742892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E409FE-592E-48D7-BF17-7F0206C5E6EF}" type="pres">
      <dgm:prSet presAssocID="{81489F88-E179-4782-B730-90915F8F210D}" presName="linNode" presStyleCnt="0"/>
      <dgm:spPr/>
    </dgm:pt>
    <dgm:pt modelId="{06E35F3E-EE25-48C7-9DC9-2DB13B827C4E}" type="pres">
      <dgm:prSet presAssocID="{81489F88-E179-4782-B730-90915F8F210D}" presName="parentText" presStyleLbl="node1" presStyleIdx="0" presStyleCnt="3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6A39B-9904-4B09-9816-2A3EC649742E}" type="pres">
      <dgm:prSet presAssocID="{81489F88-E179-4782-B730-90915F8F210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D8D46-C058-4ED2-9D7A-E6821B3C690A}" type="pres">
      <dgm:prSet presAssocID="{4F497D9F-AC5B-4B29-9B25-D99B4E218D6C}" presName="sp" presStyleCnt="0"/>
      <dgm:spPr/>
    </dgm:pt>
    <dgm:pt modelId="{90A390FD-6FB3-4FEB-8D73-B4C5D31A7151}" type="pres">
      <dgm:prSet presAssocID="{C012044A-AAC0-4AC0-97F6-7D11A6589893}" presName="linNode" presStyleCnt="0"/>
      <dgm:spPr/>
    </dgm:pt>
    <dgm:pt modelId="{7476D3A5-C05F-4FD3-8D73-D658098C1C6A}" type="pres">
      <dgm:prSet presAssocID="{C012044A-AAC0-4AC0-97F6-7D11A6589893}" presName="parentText" presStyleLbl="node1" presStyleIdx="1" presStyleCnt="3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2390E-6909-426C-9BEB-A1EE59F3E32C}" type="pres">
      <dgm:prSet presAssocID="{C012044A-AAC0-4AC0-97F6-7D11A658989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300DF-4FEC-4AA4-B7BD-625633AFAC18}" type="pres">
      <dgm:prSet presAssocID="{832C9720-05AD-4C59-9EC3-B2FAA0E12BB1}" presName="sp" presStyleCnt="0"/>
      <dgm:spPr/>
    </dgm:pt>
    <dgm:pt modelId="{8BFD1DF2-BF09-41BE-BBE9-1D3006FA81DB}" type="pres">
      <dgm:prSet presAssocID="{E47A5961-D0FC-41E0-BECD-FFBF2E0BC114}" presName="linNode" presStyleCnt="0"/>
      <dgm:spPr/>
    </dgm:pt>
    <dgm:pt modelId="{9C611ECF-F511-4EF9-8443-098F23E393C9}" type="pres">
      <dgm:prSet presAssocID="{E47A5961-D0FC-41E0-BECD-FFBF2E0BC114}" presName="parentText" presStyleLbl="node1" presStyleIdx="2" presStyleCnt="3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6A6C-5546-429B-BC1A-B1CDBE9B5D8F}" type="pres">
      <dgm:prSet presAssocID="{E47A5961-D0FC-41E0-BECD-FFBF2E0BC11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E1294-C9C7-49AA-BBD2-4C09C280C00A}" srcId="{C8F36604-19BD-42E3-98CC-C4CD742892E7}" destId="{81489F88-E179-4782-B730-90915F8F210D}" srcOrd="0" destOrd="0" parTransId="{A21921F8-0C9C-437A-AA2F-CAD6C7198917}" sibTransId="{4F497D9F-AC5B-4B29-9B25-D99B4E218D6C}"/>
    <dgm:cxn modelId="{8DBB1B61-0696-42B7-9601-5B8E3AD2BAB6}" srcId="{81489F88-E179-4782-B730-90915F8F210D}" destId="{7BC143C6-049F-4891-B1A9-F7A0B2C4D549}" srcOrd="0" destOrd="0" parTransId="{1D128B63-E88F-4A27-B70E-9C5E10A076B2}" sibTransId="{CCDA8061-CFF9-4801-A2ED-C5DF5A2C5AAB}"/>
    <dgm:cxn modelId="{CA6E0CB1-BC8B-4733-AD50-E66AFD72C868}" type="presOf" srcId="{CD3301CB-E83C-4E2D-ADA5-B10D7F90120C}" destId="{5AF96A6C-5546-429B-BC1A-B1CDBE9B5D8F}" srcOrd="0" destOrd="0" presId="urn:microsoft.com/office/officeart/2005/8/layout/vList5"/>
    <dgm:cxn modelId="{A5AB1ECA-E4B6-4C81-83EC-9B4ECC741608}" type="presOf" srcId="{7BC143C6-049F-4891-B1A9-F7A0B2C4D549}" destId="{A6C6A39B-9904-4B09-9816-2A3EC649742E}" srcOrd="0" destOrd="0" presId="urn:microsoft.com/office/officeart/2005/8/layout/vList5"/>
    <dgm:cxn modelId="{723B6C3A-3D89-486B-BFAF-455C5943CBD1}" type="presOf" srcId="{C012044A-AAC0-4AC0-97F6-7D11A6589893}" destId="{7476D3A5-C05F-4FD3-8D73-D658098C1C6A}" srcOrd="0" destOrd="0" presId="urn:microsoft.com/office/officeart/2005/8/layout/vList5"/>
    <dgm:cxn modelId="{4EF2531A-F7FB-497B-974B-C10B405F847A}" type="presOf" srcId="{C8F36604-19BD-42E3-98CC-C4CD742892E7}" destId="{5C8563CE-BDDA-473C-8DC9-88237D36B5D8}" srcOrd="0" destOrd="0" presId="urn:microsoft.com/office/officeart/2005/8/layout/vList5"/>
    <dgm:cxn modelId="{0E8024B2-79D8-4063-8C22-718615884879}" srcId="{E47A5961-D0FC-41E0-BECD-FFBF2E0BC114}" destId="{CD3301CB-E83C-4E2D-ADA5-B10D7F90120C}" srcOrd="0" destOrd="0" parTransId="{0E96FA80-E406-4C8F-AF6B-367E320D5203}" sibTransId="{9E48BEFF-258B-44EA-8229-453E47D2A35A}"/>
    <dgm:cxn modelId="{65301DC1-D1FC-443B-8D19-6DB429A06FC0}" srcId="{C8F36604-19BD-42E3-98CC-C4CD742892E7}" destId="{E47A5961-D0FC-41E0-BECD-FFBF2E0BC114}" srcOrd="2" destOrd="0" parTransId="{D29CD3E4-65F6-43B3-9D87-C4B5F2E6041A}" sibTransId="{CA5B399B-3525-4B2D-BA83-75A433C8ACB2}"/>
    <dgm:cxn modelId="{3B1C7471-6081-40F5-9C57-246EAF7309DF}" srcId="{C8F36604-19BD-42E3-98CC-C4CD742892E7}" destId="{C012044A-AAC0-4AC0-97F6-7D11A6589893}" srcOrd="1" destOrd="0" parTransId="{3CA06E21-74AB-4484-8C8D-1D051B9BBEC5}" sibTransId="{832C9720-05AD-4C59-9EC3-B2FAA0E12BB1}"/>
    <dgm:cxn modelId="{ABBB423A-7E66-4FC2-977C-79A443260676}" type="presOf" srcId="{E47A5961-D0FC-41E0-BECD-FFBF2E0BC114}" destId="{9C611ECF-F511-4EF9-8443-098F23E393C9}" srcOrd="0" destOrd="0" presId="urn:microsoft.com/office/officeart/2005/8/layout/vList5"/>
    <dgm:cxn modelId="{A7071A18-356D-48E2-BC59-C6EB19305C65}" srcId="{C012044A-AAC0-4AC0-97F6-7D11A6589893}" destId="{2A9058CC-BFF7-4413-9BB1-B5958D85D932}" srcOrd="0" destOrd="0" parTransId="{E58FC8D2-3237-469D-8A4B-CBAA3A8757F4}" sibTransId="{E2C3978F-E8EB-434B-BF7A-011BEA913325}"/>
    <dgm:cxn modelId="{9CAECD64-5AE1-4704-BC1B-D7EE506D66A7}" type="presOf" srcId="{81489F88-E179-4782-B730-90915F8F210D}" destId="{06E35F3E-EE25-48C7-9DC9-2DB13B827C4E}" srcOrd="0" destOrd="0" presId="urn:microsoft.com/office/officeart/2005/8/layout/vList5"/>
    <dgm:cxn modelId="{6F719B0E-AA3F-4FB6-9492-A2B08482943A}" type="presOf" srcId="{2A9058CC-BFF7-4413-9BB1-B5958D85D932}" destId="{5572390E-6909-426C-9BEB-A1EE59F3E32C}" srcOrd="0" destOrd="0" presId="urn:microsoft.com/office/officeart/2005/8/layout/vList5"/>
    <dgm:cxn modelId="{310933D7-4F1D-4350-8550-6B810408E8B4}" type="presParOf" srcId="{5C8563CE-BDDA-473C-8DC9-88237D36B5D8}" destId="{52E409FE-592E-48D7-BF17-7F0206C5E6EF}" srcOrd="0" destOrd="0" presId="urn:microsoft.com/office/officeart/2005/8/layout/vList5"/>
    <dgm:cxn modelId="{201548C5-7012-4E31-9C54-9093CC732415}" type="presParOf" srcId="{52E409FE-592E-48D7-BF17-7F0206C5E6EF}" destId="{06E35F3E-EE25-48C7-9DC9-2DB13B827C4E}" srcOrd="0" destOrd="0" presId="urn:microsoft.com/office/officeart/2005/8/layout/vList5"/>
    <dgm:cxn modelId="{DBFAD761-2EA1-44AC-9FBF-6CCDF6EFE51B}" type="presParOf" srcId="{52E409FE-592E-48D7-BF17-7F0206C5E6EF}" destId="{A6C6A39B-9904-4B09-9816-2A3EC649742E}" srcOrd="1" destOrd="0" presId="urn:microsoft.com/office/officeart/2005/8/layout/vList5"/>
    <dgm:cxn modelId="{5C7E77FF-E9B2-4D9C-B328-CDD2293DBE44}" type="presParOf" srcId="{5C8563CE-BDDA-473C-8DC9-88237D36B5D8}" destId="{F0AD8D46-C058-4ED2-9D7A-E6821B3C690A}" srcOrd="1" destOrd="0" presId="urn:microsoft.com/office/officeart/2005/8/layout/vList5"/>
    <dgm:cxn modelId="{CDB42B0D-C3FB-4B09-AB12-A6366486CCBB}" type="presParOf" srcId="{5C8563CE-BDDA-473C-8DC9-88237D36B5D8}" destId="{90A390FD-6FB3-4FEB-8D73-B4C5D31A7151}" srcOrd="2" destOrd="0" presId="urn:microsoft.com/office/officeart/2005/8/layout/vList5"/>
    <dgm:cxn modelId="{E71389A4-D78D-4FBA-A577-D80EADA80A14}" type="presParOf" srcId="{90A390FD-6FB3-4FEB-8D73-B4C5D31A7151}" destId="{7476D3A5-C05F-4FD3-8D73-D658098C1C6A}" srcOrd="0" destOrd="0" presId="urn:microsoft.com/office/officeart/2005/8/layout/vList5"/>
    <dgm:cxn modelId="{42621619-31B4-42F9-918B-3BB072CB8D01}" type="presParOf" srcId="{90A390FD-6FB3-4FEB-8D73-B4C5D31A7151}" destId="{5572390E-6909-426C-9BEB-A1EE59F3E32C}" srcOrd="1" destOrd="0" presId="urn:microsoft.com/office/officeart/2005/8/layout/vList5"/>
    <dgm:cxn modelId="{68E81836-F988-4D19-B20D-A619D9D52463}" type="presParOf" srcId="{5C8563CE-BDDA-473C-8DC9-88237D36B5D8}" destId="{13E300DF-4FEC-4AA4-B7BD-625633AFAC18}" srcOrd="3" destOrd="0" presId="urn:microsoft.com/office/officeart/2005/8/layout/vList5"/>
    <dgm:cxn modelId="{C20BB80D-53DA-45C7-8070-78163A2039A2}" type="presParOf" srcId="{5C8563CE-BDDA-473C-8DC9-88237D36B5D8}" destId="{8BFD1DF2-BF09-41BE-BBE9-1D3006FA81DB}" srcOrd="4" destOrd="0" presId="urn:microsoft.com/office/officeart/2005/8/layout/vList5"/>
    <dgm:cxn modelId="{4CF0237E-74C5-4FBF-AE3B-EE178270744F}" type="presParOf" srcId="{8BFD1DF2-BF09-41BE-BBE9-1D3006FA81DB}" destId="{9C611ECF-F511-4EF9-8443-098F23E393C9}" srcOrd="0" destOrd="0" presId="urn:microsoft.com/office/officeart/2005/8/layout/vList5"/>
    <dgm:cxn modelId="{4236254B-864C-4EEB-B555-B8A08BD1694B}" type="presParOf" srcId="{8BFD1DF2-BF09-41BE-BBE9-1D3006FA81DB}" destId="{5AF96A6C-5546-429B-BC1A-B1CDBE9B5D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F36604-19BD-42E3-98CC-C4CD742892E7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489F88-E179-4782-B730-90915F8F210D}">
      <dgm:prSet phldrT="[Text]"/>
      <dgm:spPr/>
      <dgm:t>
        <a:bodyPr/>
        <a:lstStyle/>
        <a:p>
          <a:r>
            <a:rPr lang="en-US" dirty="0" smtClean="0"/>
            <a:t>3.1</a:t>
          </a:r>
          <a:endParaRPr lang="en-US" dirty="0"/>
        </a:p>
      </dgm:t>
    </dgm:pt>
    <dgm:pt modelId="{A21921F8-0C9C-437A-AA2F-CAD6C7198917}" type="parTrans" cxnId="{1FAE1294-C9C7-49AA-BBD2-4C09C280C00A}">
      <dgm:prSet/>
      <dgm:spPr/>
      <dgm:t>
        <a:bodyPr/>
        <a:lstStyle/>
        <a:p>
          <a:endParaRPr lang="en-US"/>
        </a:p>
      </dgm:t>
    </dgm:pt>
    <dgm:pt modelId="{4F497D9F-AC5B-4B29-9B25-D99B4E218D6C}" type="sibTrans" cxnId="{1FAE1294-C9C7-49AA-BBD2-4C09C280C00A}">
      <dgm:prSet/>
      <dgm:spPr/>
      <dgm:t>
        <a:bodyPr/>
        <a:lstStyle/>
        <a:p>
          <a:endParaRPr lang="en-US"/>
        </a:p>
      </dgm:t>
    </dgm:pt>
    <dgm:pt modelId="{7BC143C6-049F-4891-B1A9-F7A0B2C4D549}">
      <dgm:prSet phldrT="[Text]"/>
      <dgm:spPr/>
      <dgm:t>
        <a:bodyPr/>
        <a:lstStyle/>
        <a:p>
          <a:r>
            <a:rPr lang="en-US" dirty="0" err="1" smtClean="0"/>
            <a:t>Manajemen</a:t>
          </a:r>
          <a:r>
            <a:rPr lang="en-US" dirty="0" smtClean="0"/>
            <a:t> </a:t>
          </a:r>
          <a:r>
            <a:rPr lang="en-US" dirty="0" err="1" smtClean="0"/>
            <a:t>Strategi</a:t>
          </a:r>
          <a:endParaRPr lang="en-US" dirty="0"/>
        </a:p>
      </dgm:t>
    </dgm:pt>
    <dgm:pt modelId="{1D128B63-E88F-4A27-B70E-9C5E10A076B2}" type="parTrans" cxnId="{8DBB1B61-0696-42B7-9601-5B8E3AD2BAB6}">
      <dgm:prSet/>
      <dgm:spPr/>
      <dgm:t>
        <a:bodyPr/>
        <a:lstStyle/>
        <a:p>
          <a:endParaRPr lang="en-US"/>
        </a:p>
      </dgm:t>
    </dgm:pt>
    <dgm:pt modelId="{CCDA8061-CFF9-4801-A2ED-C5DF5A2C5AAB}" type="sibTrans" cxnId="{8DBB1B61-0696-42B7-9601-5B8E3AD2BAB6}">
      <dgm:prSet/>
      <dgm:spPr/>
      <dgm:t>
        <a:bodyPr/>
        <a:lstStyle/>
        <a:p>
          <a:endParaRPr lang="en-US"/>
        </a:p>
      </dgm:t>
    </dgm:pt>
    <dgm:pt modelId="{C012044A-AAC0-4AC0-97F6-7D11A6589893}">
      <dgm:prSet phldrT="[Text]"/>
      <dgm:spPr/>
      <dgm:t>
        <a:bodyPr/>
        <a:lstStyle/>
        <a:p>
          <a:r>
            <a:rPr lang="en-US" dirty="0" smtClean="0"/>
            <a:t>3.2</a:t>
          </a:r>
          <a:endParaRPr lang="en-US" dirty="0"/>
        </a:p>
      </dgm:t>
    </dgm:pt>
    <dgm:pt modelId="{3CA06E21-74AB-4484-8C8D-1D051B9BBEC5}" type="parTrans" cxnId="{3B1C7471-6081-40F5-9C57-246EAF7309DF}">
      <dgm:prSet/>
      <dgm:spPr/>
      <dgm:t>
        <a:bodyPr/>
        <a:lstStyle/>
        <a:p>
          <a:endParaRPr lang="en-US"/>
        </a:p>
      </dgm:t>
    </dgm:pt>
    <dgm:pt modelId="{832C9720-05AD-4C59-9EC3-B2FAA0E12BB1}" type="sibTrans" cxnId="{3B1C7471-6081-40F5-9C57-246EAF7309DF}">
      <dgm:prSet/>
      <dgm:spPr/>
      <dgm:t>
        <a:bodyPr/>
        <a:lstStyle/>
        <a:p>
          <a:endParaRPr lang="en-US"/>
        </a:p>
      </dgm:t>
    </dgm:pt>
    <dgm:pt modelId="{2A9058CC-BFF7-4413-9BB1-B5958D85D932}">
      <dgm:prSet phldrT="[Text]"/>
      <dgm:spPr/>
      <dgm:t>
        <a:bodyPr/>
        <a:lstStyle/>
        <a:p>
          <a:r>
            <a:rPr lang="en-US" dirty="0" err="1" smtClean="0"/>
            <a:t>Manajemen</a:t>
          </a:r>
          <a:r>
            <a:rPr lang="en-US" dirty="0" smtClean="0"/>
            <a:t> 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Daya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endParaRPr lang="en-US" dirty="0"/>
        </a:p>
      </dgm:t>
    </dgm:pt>
    <dgm:pt modelId="{E58FC8D2-3237-469D-8A4B-CBAA3A8757F4}" type="parTrans" cxnId="{A7071A18-356D-48E2-BC59-C6EB19305C65}">
      <dgm:prSet/>
      <dgm:spPr/>
      <dgm:t>
        <a:bodyPr/>
        <a:lstStyle/>
        <a:p>
          <a:endParaRPr lang="en-US"/>
        </a:p>
      </dgm:t>
    </dgm:pt>
    <dgm:pt modelId="{E2C3978F-E8EB-434B-BF7A-011BEA913325}" type="sibTrans" cxnId="{A7071A18-356D-48E2-BC59-C6EB19305C65}">
      <dgm:prSet/>
      <dgm:spPr/>
      <dgm:t>
        <a:bodyPr/>
        <a:lstStyle/>
        <a:p>
          <a:endParaRPr lang="en-US"/>
        </a:p>
      </dgm:t>
    </dgm:pt>
    <dgm:pt modelId="{E47A5961-D0FC-41E0-BECD-FFBF2E0BC114}">
      <dgm:prSet phldrT="[Text]"/>
      <dgm:spPr/>
      <dgm:t>
        <a:bodyPr/>
        <a:lstStyle/>
        <a:p>
          <a:r>
            <a:rPr lang="en-US" dirty="0" smtClean="0"/>
            <a:t>3.3</a:t>
          </a:r>
          <a:endParaRPr lang="en-US" dirty="0"/>
        </a:p>
      </dgm:t>
    </dgm:pt>
    <dgm:pt modelId="{D29CD3E4-65F6-43B3-9D87-C4B5F2E6041A}" type="parTrans" cxnId="{65301DC1-D1FC-443B-8D19-6DB429A06FC0}">
      <dgm:prSet/>
      <dgm:spPr/>
      <dgm:t>
        <a:bodyPr/>
        <a:lstStyle/>
        <a:p>
          <a:endParaRPr lang="en-US"/>
        </a:p>
      </dgm:t>
    </dgm:pt>
    <dgm:pt modelId="{CA5B399B-3525-4B2D-BA83-75A433C8ACB2}" type="sibTrans" cxnId="{65301DC1-D1FC-443B-8D19-6DB429A06FC0}">
      <dgm:prSet/>
      <dgm:spPr/>
      <dgm:t>
        <a:bodyPr/>
        <a:lstStyle/>
        <a:p>
          <a:endParaRPr lang="en-US"/>
        </a:p>
      </dgm:t>
    </dgm:pt>
    <dgm:pt modelId="{CD3301CB-E83C-4E2D-ADA5-B10D7F90120C}">
      <dgm:prSet phldrT="[Text]"/>
      <dgm:spPr/>
      <dgm:t>
        <a:bodyPr/>
        <a:lstStyle/>
        <a:p>
          <a:r>
            <a:rPr lang="en-US" dirty="0" err="1" smtClean="0"/>
            <a:t>Struktur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endParaRPr lang="en-US" dirty="0"/>
        </a:p>
      </dgm:t>
    </dgm:pt>
    <dgm:pt modelId="{0E96FA80-E406-4C8F-AF6B-367E320D5203}" type="parTrans" cxnId="{0E8024B2-79D8-4063-8C22-718615884879}">
      <dgm:prSet/>
      <dgm:spPr/>
      <dgm:t>
        <a:bodyPr/>
        <a:lstStyle/>
        <a:p>
          <a:endParaRPr lang="en-US"/>
        </a:p>
      </dgm:t>
    </dgm:pt>
    <dgm:pt modelId="{9E48BEFF-258B-44EA-8229-453E47D2A35A}" type="sibTrans" cxnId="{0E8024B2-79D8-4063-8C22-718615884879}">
      <dgm:prSet/>
      <dgm:spPr/>
      <dgm:t>
        <a:bodyPr/>
        <a:lstStyle/>
        <a:p>
          <a:endParaRPr lang="en-US"/>
        </a:p>
      </dgm:t>
    </dgm:pt>
    <dgm:pt modelId="{08A909FE-054D-4E53-B03C-5D2809847F76}">
      <dgm:prSet phldrT="[Text]"/>
      <dgm:spPr/>
      <dgm:t>
        <a:bodyPr/>
        <a:lstStyle/>
        <a:p>
          <a:r>
            <a:rPr lang="en-US" dirty="0" smtClean="0"/>
            <a:t>3.5</a:t>
          </a:r>
          <a:endParaRPr lang="en-US" dirty="0"/>
        </a:p>
      </dgm:t>
    </dgm:pt>
    <dgm:pt modelId="{4BC6052A-63A3-4AD7-92A4-AC4440749100}" type="parTrans" cxnId="{6F468881-05F9-4B58-A719-1D83346ABC38}">
      <dgm:prSet/>
      <dgm:spPr/>
      <dgm:t>
        <a:bodyPr/>
        <a:lstStyle/>
        <a:p>
          <a:endParaRPr lang="en-US"/>
        </a:p>
      </dgm:t>
    </dgm:pt>
    <dgm:pt modelId="{C6767222-F3D5-412E-9F89-952EBBC36853}" type="sibTrans" cxnId="{6F468881-05F9-4B58-A719-1D83346ABC38}">
      <dgm:prSet/>
      <dgm:spPr/>
      <dgm:t>
        <a:bodyPr/>
        <a:lstStyle/>
        <a:p>
          <a:endParaRPr lang="en-US"/>
        </a:p>
      </dgm:t>
    </dgm:pt>
    <dgm:pt modelId="{75B246D7-5FBA-4BBC-8ADA-BC4245AA9FE8}">
      <dgm:prSet phldrT="[Text]"/>
      <dgm:spPr/>
      <dgm:t>
        <a:bodyPr/>
        <a:lstStyle/>
        <a:p>
          <a:r>
            <a:rPr lang="en-US" i="1" dirty="0" smtClean="0"/>
            <a:t>Job Analysis</a:t>
          </a:r>
          <a:endParaRPr lang="en-US" i="1" dirty="0"/>
        </a:p>
      </dgm:t>
    </dgm:pt>
    <dgm:pt modelId="{8486BABE-3611-4E62-ADAC-00CDFAC9875E}" type="parTrans" cxnId="{CE8CF1B4-2100-4268-9BD0-0CBEB11CC20E}">
      <dgm:prSet/>
      <dgm:spPr/>
      <dgm:t>
        <a:bodyPr/>
        <a:lstStyle/>
        <a:p>
          <a:endParaRPr lang="en-US"/>
        </a:p>
      </dgm:t>
    </dgm:pt>
    <dgm:pt modelId="{3B34FC10-1748-47AE-BD10-0510AB1A0276}" type="sibTrans" cxnId="{CE8CF1B4-2100-4268-9BD0-0CBEB11CC20E}">
      <dgm:prSet/>
      <dgm:spPr/>
      <dgm:t>
        <a:bodyPr/>
        <a:lstStyle/>
        <a:p>
          <a:endParaRPr lang="en-US"/>
        </a:p>
      </dgm:t>
    </dgm:pt>
    <dgm:pt modelId="{8A49CD24-3BB3-4201-B366-98BFBA65020F}">
      <dgm:prSet phldrT="[Text]"/>
      <dgm:spPr/>
      <dgm:t>
        <a:bodyPr/>
        <a:lstStyle/>
        <a:p>
          <a:r>
            <a:rPr lang="en-US" dirty="0" smtClean="0"/>
            <a:t>3.6</a:t>
          </a:r>
          <a:endParaRPr lang="en-US" dirty="0"/>
        </a:p>
      </dgm:t>
    </dgm:pt>
    <dgm:pt modelId="{2E31C567-1522-4D01-AC1C-2A5D81A64093}" type="parTrans" cxnId="{E820ADA4-B650-45EC-89B5-E65203B548CD}">
      <dgm:prSet/>
      <dgm:spPr/>
      <dgm:t>
        <a:bodyPr/>
        <a:lstStyle/>
        <a:p>
          <a:endParaRPr lang="en-US"/>
        </a:p>
      </dgm:t>
    </dgm:pt>
    <dgm:pt modelId="{E5E51AAF-C063-4C56-8D3F-9A0D3FC333F2}" type="sibTrans" cxnId="{E820ADA4-B650-45EC-89B5-E65203B548CD}">
      <dgm:prSet/>
      <dgm:spPr/>
      <dgm:t>
        <a:bodyPr/>
        <a:lstStyle/>
        <a:p>
          <a:endParaRPr lang="en-US"/>
        </a:p>
      </dgm:t>
    </dgm:pt>
    <dgm:pt modelId="{7E8A9EC4-93A1-4A3A-BFEE-38F5BBF31367}">
      <dgm:prSet phldrT="[Text]"/>
      <dgm:spPr/>
      <dgm:t>
        <a:bodyPr/>
        <a:lstStyle/>
        <a:p>
          <a:r>
            <a:rPr lang="en-US" i="1" dirty="0" smtClean="0"/>
            <a:t>Performance Appraisal</a:t>
          </a:r>
          <a:endParaRPr lang="en-US" i="1" dirty="0"/>
        </a:p>
      </dgm:t>
    </dgm:pt>
    <dgm:pt modelId="{F796CCF6-8490-4B88-8E88-827FBE131509}" type="parTrans" cxnId="{5EF335E2-980A-45E9-9BBD-B6603D07EB72}">
      <dgm:prSet/>
      <dgm:spPr/>
      <dgm:t>
        <a:bodyPr/>
        <a:lstStyle/>
        <a:p>
          <a:endParaRPr lang="en-US"/>
        </a:p>
      </dgm:t>
    </dgm:pt>
    <dgm:pt modelId="{8F01AB4C-A33B-41CC-BCAA-6994FABCCC0A}" type="sibTrans" cxnId="{5EF335E2-980A-45E9-9BBD-B6603D07EB72}">
      <dgm:prSet/>
      <dgm:spPr/>
      <dgm:t>
        <a:bodyPr/>
        <a:lstStyle/>
        <a:p>
          <a:endParaRPr lang="en-US"/>
        </a:p>
      </dgm:t>
    </dgm:pt>
    <dgm:pt modelId="{A3D33581-4EDA-4636-9120-E084CBA17DA3}">
      <dgm:prSet phldrT="[Text]"/>
      <dgm:spPr/>
      <dgm:t>
        <a:bodyPr/>
        <a:lstStyle/>
        <a:p>
          <a:r>
            <a:rPr lang="en-US" i="1" dirty="0" smtClean="0"/>
            <a:t>Human Resources Strategies </a:t>
          </a:r>
          <a:r>
            <a:rPr lang="en-US" dirty="0" smtClean="0"/>
            <a:t>( HR Strategies)</a:t>
          </a:r>
          <a:endParaRPr lang="en-US" dirty="0"/>
        </a:p>
      </dgm:t>
    </dgm:pt>
    <dgm:pt modelId="{81A6BDFF-2D9D-4D0C-A270-A44C1D9307F4}" type="parTrans" cxnId="{0ACDE99B-B18D-4E5F-BECA-9EAB211C8C08}">
      <dgm:prSet/>
      <dgm:spPr/>
      <dgm:t>
        <a:bodyPr/>
        <a:lstStyle/>
        <a:p>
          <a:endParaRPr lang="en-US"/>
        </a:p>
      </dgm:t>
    </dgm:pt>
    <dgm:pt modelId="{737014AC-FEBE-40AD-A251-A3ABBC28EB3E}" type="sibTrans" cxnId="{0ACDE99B-B18D-4E5F-BECA-9EAB211C8C08}">
      <dgm:prSet/>
      <dgm:spPr/>
      <dgm:t>
        <a:bodyPr/>
        <a:lstStyle/>
        <a:p>
          <a:endParaRPr lang="en-US"/>
        </a:p>
      </dgm:t>
    </dgm:pt>
    <dgm:pt modelId="{3C0F7B66-D9CB-4F55-9746-F83FE54B0EC9}">
      <dgm:prSet phldrT="[Text]"/>
      <dgm:spPr/>
      <dgm:t>
        <a:bodyPr/>
        <a:lstStyle/>
        <a:p>
          <a:r>
            <a:rPr lang="en-US" dirty="0" smtClean="0"/>
            <a:t>3.4</a:t>
          </a:r>
          <a:endParaRPr lang="en-US" dirty="0"/>
        </a:p>
      </dgm:t>
    </dgm:pt>
    <dgm:pt modelId="{754AE28C-602B-411B-8870-C1CF63D0C0C0}" type="parTrans" cxnId="{8D8821D7-12E1-4C67-8B7A-31E6F67132F1}">
      <dgm:prSet/>
      <dgm:spPr/>
      <dgm:t>
        <a:bodyPr/>
        <a:lstStyle/>
        <a:p>
          <a:endParaRPr lang="en-US"/>
        </a:p>
      </dgm:t>
    </dgm:pt>
    <dgm:pt modelId="{1431F908-8A03-4B21-AF34-DD20626902A3}" type="sibTrans" cxnId="{8D8821D7-12E1-4C67-8B7A-31E6F67132F1}">
      <dgm:prSet/>
      <dgm:spPr/>
      <dgm:t>
        <a:bodyPr/>
        <a:lstStyle/>
        <a:p>
          <a:endParaRPr lang="en-US"/>
        </a:p>
      </dgm:t>
    </dgm:pt>
    <dgm:pt modelId="{5C8563CE-BDDA-473C-8DC9-88237D36B5D8}" type="pres">
      <dgm:prSet presAssocID="{C8F36604-19BD-42E3-98CC-C4CD742892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E409FE-592E-48D7-BF17-7F0206C5E6EF}" type="pres">
      <dgm:prSet presAssocID="{81489F88-E179-4782-B730-90915F8F210D}" presName="linNode" presStyleCnt="0"/>
      <dgm:spPr/>
    </dgm:pt>
    <dgm:pt modelId="{06E35F3E-EE25-48C7-9DC9-2DB13B827C4E}" type="pres">
      <dgm:prSet presAssocID="{81489F88-E179-4782-B730-90915F8F210D}" presName="parentText" presStyleLbl="node1" presStyleIdx="0" presStyleCnt="6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6A39B-9904-4B09-9816-2A3EC649742E}" type="pres">
      <dgm:prSet presAssocID="{81489F88-E179-4782-B730-90915F8F210D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D8D46-C058-4ED2-9D7A-E6821B3C690A}" type="pres">
      <dgm:prSet presAssocID="{4F497D9F-AC5B-4B29-9B25-D99B4E218D6C}" presName="sp" presStyleCnt="0"/>
      <dgm:spPr/>
    </dgm:pt>
    <dgm:pt modelId="{90A390FD-6FB3-4FEB-8D73-B4C5D31A7151}" type="pres">
      <dgm:prSet presAssocID="{C012044A-AAC0-4AC0-97F6-7D11A6589893}" presName="linNode" presStyleCnt="0"/>
      <dgm:spPr/>
    </dgm:pt>
    <dgm:pt modelId="{7476D3A5-C05F-4FD3-8D73-D658098C1C6A}" type="pres">
      <dgm:prSet presAssocID="{C012044A-AAC0-4AC0-97F6-7D11A6589893}" presName="parentText" presStyleLbl="node1" presStyleIdx="1" presStyleCnt="6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2390E-6909-426C-9BEB-A1EE59F3E32C}" type="pres">
      <dgm:prSet presAssocID="{C012044A-AAC0-4AC0-97F6-7D11A6589893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300DF-4FEC-4AA4-B7BD-625633AFAC18}" type="pres">
      <dgm:prSet presAssocID="{832C9720-05AD-4C59-9EC3-B2FAA0E12BB1}" presName="sp" presStyleCnt="0"/>
      <dgm:spPr/>
    </dgm:pt>
    <dgm:pt modelId="{8BFD1DF2-BF09-41BE-BBE9-1D3006FA81DB}" type="pres">
      <dgm:prSet presAssocID="{E47A5961-D0FC-41E0-BECD-FFBF2E0BC114}" presName="linNode" presStyleCnt="0"/>
      <dgm:spPr/>
    </dgm:pt>
    <dgm:pt modelId="{9C611ECF-F511-4EF9-8443-098F23E393C9}" type="pres">
      <dgm:prSet presAssocID="{E47A5961-D0FC-41E0-BECD-FFBF2E0BC114}" presName="parentText" presStyleLbl="node1" presStyleIdx="2" presStyleCnt="6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96A6C-5546-429B-BC1A-B1CDBE9B5D8F}" type="pres">
      <dgm:prSet presAssocID="{E47A5961-D0FC-41E0-BECD-FFBF2E0BC114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8F1EC-589F-4F20-A40E-A25186104B9A}" type="pres">
      <dgm:prSet presAssocID="{CA5B399B-3525-4B2D-BA83-75A433C8ACB2}" presName="sp" presStyleCnt="0"/>
      <dgm:spPr/>
    </dgm:pt>
    <dgm:pt modelId="{553FD65B-CEF9-4F21-8C3E-13B521B0D743}" type="pres">
      <dgm:prSet presAssocID="{3C0F7B66-D9CB-4F55-9746-F83FE54B0EC9}" presName="linNode" presStyleCnt="0"/>
      <dgm:spPr/>
    </dgm:pt>
    <dgm:pt modelId="{4BD88D5F-3FB8-4EDE-8677-AF4D2EB30686}" type="pres">
      <dgm:prSet presAssocID="{3C0F7B66-D9CB-4F55-9746-F83FE54B0EC9}" presName="parentText" presStyleLbl="node1" presStyleIdx="3" presStyleCnt="6" custScaleX="67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8F498-6CE8-4D61-9D6D-14430ACF43E2}" type="pres">
      <dgm:prSet presAssocID="{3C0F7B66-D9CB-4F55-9746-F83FE54B0EC9}" presName="descendantText" presStyleLbl="alignAccFollowNode1" presStyleIdx="3" presStyleCnt="6" custScaleX="99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5660A-BF9D-45A8-8C77-44EFA379CE35}" type="pres">
      <dgm:prSet presAssocID="{1431F908-8A03-4B21-AF34-DD20626902A3}" presName="sp" presStyleCnt="0"/>
      <dgm:spPr/>
    </dgm:pt>
    <dgm:pt modelId="{33C216CB-5BF9-41D3-80B3-FCB3109A632B}" type="pres">
      <dgm:prSet presAssocID="{08A909FE-054D-4E53-B03C-5D2809847F76}" presName="linNode" presStyleCnt="0"/>
      <dgm:spPr/>
    </dgm:pt>
    <dgm:pt modelId="{72CA8D4D-6D4C-4DC5-8372-82228D81CD4E}" type="pres">
      <dgm:prSet presAssocID="{08A909FE-054D-4E53-B03C-5D2809847F76}" presName="parentText" presStyleLbl="node1" presStyleIdx="4" presStyleCnt="6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75D75-C63F-43EC-B2DB-35460410F6E7}" type="pres">
      <dgm:prSet presAssocID="{08A909FE-054D-4E53-B03C-5D2809847F7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53B07-5667-4621-895A-6FDB9420B9F4}" type="pres">
      <dgm:prSet presAssocID="{C6767222-F3D5-412E-9F89-952EBBC36853}" presName="sp" presStyleCnt="0"/>
      <dgm:spPr/>
    </dgm:pt>
    <dgm:pt modelId="{92E19204-104A-4A23-A8D1-07C7C0735DA1}" type="pres">
      <dgm:prSet presAssocID="{8A49CD24-3BB3-4201-B366-98BFBA65020F}" presName="linNode" presStyleCnt="0"/>
      <dgm:spPr/>
    </dgm:pt>
    <dgm:pt modelId="{8D1EC3CD-015A-48FD-B051-18FB4B07225B}" type="pres">
      <dgm:prSet presAssocID="{8A49CD24-3BB3-4201-B366-98BFBA65020F}" presName="parentText" presStyleLbl="node1" presStyleIdx="5" presStyleCnt="6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7A5B-0D37-4489-98BD-09449CC14BC5}" type="pres">
      <dgm:prSet presAssocID="{8A49CD24-3BB3-4201-B366-98BFBA65020F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06A8CC-38D5-42D0-8EFE-704CC66C0F93}" type="presOf" srcId="{8A49CD24-3BB3-4201-B366-98BFBA65020F}" destId="{8D1EC3CD-015A-48FD-B051-18FB4B07225B}" srcOrd="0" destOrd="0" presId="urn:microsoft.com/office/officeart/2005/8/layout/vList5"/>
    <dgm:cxn modelId="{AE4CBEC0-DC60-4E0C-B40D-36DD92344AE1}" type="presOf" srcId="{E47A5961-D0FC-41E0-BECD-FFBF2E0BC114}" destId="{9C611ECF-F511-4EF9-8443-098F23E393C9}" srcOrd="0" destOrd="0" presId="urn:microsoft.com/office/officeart/2005/8/layout/vList5"/>
    <dgm:cxn modelId="{0ACDE99B-B18D-4E5F-BECA-9EAB211C8C08}" srcId="{3C0F7B66-D9CB-4F55-9746-F83FE54B0EC9}" destId="{A3D33581-4EDA-4636-9120-E084CBA17DA3}" srcOrd="0" destOrd="0" parTransId="{81A6BDFF-2D9D-4D0C-A270-A44C1D9307F4}" sibTransId="{737014AC-FEBE-40AD-A251-A3ABBC28EB3E}"/>
    <dgm:cxn modelId="{0E8024B2-79D8-4063-8C22-718615884879}" srcId="{E47A5961-D0FC-41E0-BECD-FFBF2E0BC114}" destId="{CD3301CB-E83C-4E2D-ADA5-B10D7F90120C}" srcOrd="0" destOrd="0" parTransId="{0E96FA80-E406-4C8F-AF6B-367E320D5203}" sibTransId="{9E48BEFF-258B-44EA-8229-453E47D2A35A}"/>
    <dgm:cxn modelId="{549010C6-F154-45AA-81E9-8F7FDE689C4C}" type="presOf" srcId="{7E8A9EC4-93A1-4A3A-BFEE-38F5BBF31367}" destId="{C2817A5B-0D37-4489-98BD-09449CC14BC5}" srcOrd="0" destOrd="0" presId="urn:microsoft.com/office/officeart/2005/8/layout/vList5"/>
    <dgm:cxn modelId="{C5145A8A-4D34-4C86-8E57-1E1A526F0F2C}" type="presOf" srcId="{75B246D7-5FBA-4BBC-8ADA-BC4245AA9FE8}" destId="{4B875D75-C63F-43EC-B2DB-35460410F6E7}" srcOrd="0" destOrd="0" presId="urn:microsoft.com/office/officeart/2005/8/layout/vList5"/>
    <dgm:cxn modelId="{3B1C7471-6081-40F5-9C57-246EAF7309DF}" srcId="{C8F36604-19BD-42E3-98CC-C4CD742892E7}" destId="{C012044A-AAC0-4AC0-97F6-7D11A6589893}" srcOrd="1" destOrd="0" parTransId="{3CA06E21-74AB-4484-8C8D-1D051B9BBEC5}" sibTransId="{832C9720-05AD-4C59-9EC3-B2FAA0E12BB1}"/>
    <dgm:cxn modelId="{71AAF563-BEFE-4612-A109-2F6EB0CB9880}" type="presOf" srcId="{7BC143C6-049F-4891-B1A9-F7A0B2C4D549}" destId="{A6C6A39B-9904-4B09-9816-2A3EC649742E}" srcOrd="0" destOrd="0" presId="urn:microsoft.com/office/officeart/2005/8/layout/vList5"/>
    <dgm:cxn modelId="{279B3158-EF5C-4F69-AC05-22B191647653}" type="presOf" srcId="{2A9058CC-BFF7-4413-9BB1-B5958D85D932}" destId="{5572390E-6909-426C-9BEB-A1EE59F3E32C}" srcOrd="0" destOrd="0" presId="urn:microsoft.com/office/officeart/2005/8/layout/vList5"/>
    <dgm:cxn modelId="{5EF335E2-980A-45E9-9BBD-B6603D07EB72}" srcId="{8A49CD24-3BB3-4201-B366-98BFBA65020F}" destId="{7E8A9EC4-93A1-4A3A-BFEE-38F5BBF31367}" srcOrd="0" destOrd="0" parTransId="{F796CCF6-8490-4B88-8E88-827FBE131509}" sibTransId="{8F01AB4C-A33B-41CC-BCAA-6994FABCCC0A}"/>
    <dgm:cxn modelId="{52CD843A-1413-41B3-8F4B-4C72464AF0B7}" type="presOf" srcId="{CD3301CB-E83C-4E2D-ADA5-B10D7F90120C}" destId="{5AF96A6C-5546-429B-BC1A-B1CDBE9B5D8F}" srcOrd="0" destOrd="0" presId="urn:microsoft.com/office/officeart/2005/8/layout/vList5"/>
    <dgm:cxn modelId="{F994FAB5-DCAF-4D64-A4B7-C000A005070A}" type="presOf" srcId="{3C0F7B66-D9CB-4F55-9746-F83FE54B0EC9}" destId="{4BD88D5F-3FB8-4EDE-8677-AF4D2EB30686}" srcOrd="0" destOrd="0" presId="urn:microsoft.com/office/officeart/2005/8/layout/vList5"/>
    <dgm:cxn modelId="{1FAE1294-C9C7-49AA-BBD2-4C09C280C00A}" srcId="{C8F36604-19BD-42E3-98CC-C4CD742892E7}" destId="{81489F88-E179-4782-B730-90915F8F210D}" srcOrd="0" destOrd="0" parTransId="{A21921F8-0C9C-437A-AA2F-CAD6C7198917}" sibTransId="{4F497D9F-AC5B-4B29-9B25-D99B4E218D6C}"/>
    <dgm:cxn modelId="{CE8CF1B4-2100-4268-9BD0-0CBEB11CC20E}" srcId="{08A909FE-054D-4E53-B03C-5D2809847F76}" destId="{75B246D7-5FBA-4BBC-8ADA-BC4245AA9FE8}" srcOrd="0" destOrd="0" parTransId="{8486BABE-3611-4E62-ADAC-00CDFAC9875E}" sibTransId="{3B34FC10-1748-47AE-BD10-0510AB1A0276}"/>
    <dgm:cxn modelId="{8DBB1B61-0696-42B7-9601-5B8E3AD2BAB6}" srcId="{81489F88-E179-4782-B730-90915F8F210D}" destId="{7BC143C6-049F-4891-B1A9-F7A0B2C4D549}" srcOrd="0" destOrd="0" parTransId="{1D128B63-E88F-4A27-B70E-9C5E10A076B2}" sibTransId="{CCDA8061-CFF9-4801-A2ED-C5DF5A2C5AAB}"/>
    <dgm:cxn modelId="{A7071A18-356D-48E2-BC59-C6EB19305C65}" srcId="{C012044A-AAC0-4AC0-97F6-7D11A6589893}" destId="{2A9058CC-BFF7-4413-9BB1-B5958D85D932}" srcOrd="0" destOrd="0" parTransId="{E58FC8D2-3237-469D-8A4B-CBAA3A8757F4}" sibTransId="{E2C3978F-E8EB-434B-BF7A-011BEA913325}"/>
    <dgm:cxn modelId="{6F468881-05F9-4B58-A719-1D83346ABC38}" srcId="{C8F36604-19BD-42E3-98CC-C4CD742892E7}" destId="{08A909FE-054D-4E53-B03C-5D2809847F76}" srcOrd="4" destOrd="0" parTransId="{4BC6052A-63A3-4AD7-92A4-AC4440749100}" sibTransId="{C6767222-F3D5-412E-9F89-952EBBC36853}"/>
    <dgm:cxn modelId="{65301DC1-D1FC-443B-8D19-6DB429A06FC0}" srcId="{C8F36604-19BD-42E3-98CC-C4CD742892E7}" destId="{E47A5961-D0FC-41E0-BECD-FFBF2E0BC114}" srcOrd="2" destOrd="0" parTransId="{D29CD3E4-65F6-43B3-9D87-C4B5F2E6041A}" sibTransId="{CA5B399B-3525-4B2D-BA83-75A433C8ACB2}"/>
    <dgm:cxn modelId="{F7F8D14C-E3DC-4B4A-88A0-7BF97CD441E8}" type="presOf" srcId="{81489F88-E179-4782-B730-90915F8F210D}" destId="{06E35F3E-EE25-48C7-9DC9-2DB13B827C4E}" srcOrd="0" destOrd="0" presId="urn:microsoft.com/office/officeart/2005/8/layout/vList5"/>
    <dgm:cxn modelId="{AB3E5624-53DB-4F7F-A69F-667045619A10}" type="presOf" srcId="{08A909FE-054D-4E53-B03C-5D2809847F76}" destId="{72CA8D4D-6D4C-4DC5-8372-82228D81CD4E}" srcOrd="0" destOrd="0" presId="urn:microsoft.com/office/officeart/2005/8/layout/vList5"/>
    <dgm:cxn modelId="{F6E9A6FF-FA69-4D0B-A502-D1729A0694C5}" type="presOf" srcId="{A3D33581-4EDA-4636-9120-E084CBA17DA3}" destId="{18D8F498-6CE8-4D61-9D6D-14430ACF43E2}" srcOrd="0" destOrd="0" presId="urn:microsoft.com/office/officeart/2005/8/layout/vList5"/>
    <dgm:cxn modelId="{94527532-1052-4CE3-85CB-80CBB95F6CE1}" type="presOf" srcId="{C012044A-AAC0-4AC0-97F6-7D11A6589893}" destId="{7476D3A5-C05F-4FD3-8D73-D658098C1C6A}" srcOrd="0" destOrd="0" presId="urn:microsoft.com/office/officeart/2005/8/layout/vList5"/>
    <dgm:cxn modelId="{8D8821D7-12E1-4C67-8B7A-31E6F67132F1}" srcId="{C8F36604-19BD-42E3-98CC-C4CD742892E7}" destId="{3C0F7B66-D9CB-4F55-9746-F83FE54B0EC9}" srcOrd="3" destOrd="0" parTransId="{754AE28C-602B-411B-8870-C1CF63D0C0C0}" sibTransId="{1431F908-8A03-4B21-AF34-DD20626902A3}"/>
    <dgm:cxn modelId="{E820ADA4-B650-45EC-89B5-E65203B548CD}" srcId="{C8F36604-19BD-42E3-98CC-C4CD742892E7}" destId="{8A49CD24-3BB3-4201-B366-98BFBA65020F}" srcOrd="5" destOrd="0" parTransId="{2E31C567-1522-4D01-AC1C-2A5D81A64093}" sibTransId="{E5E51AAF-C063-4C56-8D3F-9A0D3FC333F2}"/>
    <dgm:cxn modelId="{4ACBE2DA-64C0-4256-A58E-035F7E0068A4}" type="presOf" srcId="{C8F36604-19BD-42E3-98CC-C4CD742892E7}" destId="{5C8563CE-BDDA-473C-8DC9-88237D36B5D8}" srcOrd="0" destOrd="0" presId="urn:microsoft.com/office/officeart/2005/8/layout/vList5"/>
    <dgm:cxn modelId="{3E78A83C-C199-456F-A2AA-806F61B5D596}" type="presParOf" srcId="{5C8563CE-BDDA-473C-8DC9-88237D36B5D8}" destId="{52E409FE-592E-48D7-BF17-7F0206C5E6EF}" srcOrd="0" destOrd="0" presId="urn:microsoft.com/office/officeart/2005/8/layout/vList5"/>
    <dgm:cxn modelId="{12AD2C01-6B6E-4FD1-9320-69EF06C4CBB1}" type="presParOf" srcId="{52E409FE-592E-48D7-BF17-7F0206C5E6EF}" destId="{06E35F3E-EE25-48C7-9DC9-2DB13B827C4E}" srcOrd="0" destOrd="0" presId="urn:microsoft.com/office/officeart/2005/8/layout/vList5"/>
    <dgm:cxn modelId="{AAD9646F-9FAF-41F0-88B5-7B7E9DCE4F99}" type="presParOf" srcId="{52E409FE-592E-48D7-BF17-7F0206C5E6EF}" destId="{A6C6A39B-9904-4B09-9816-2A3EC649742E}" srcOrd="1" destOrd="0" presId="urn:microsoft.com/office/officeart/2005/8/layout/vList5"/>
    <dgm:cxn modelId="{5A3731D8-18E2-4ED7-A427-B574CBDA19FF}" type="presParOf" srcId="{5C8563CE-BDDA-473C-8DC9-88237D36B5D8}" destId="{F0AD8D46-C058-4ED2-9D7A-E6821B3C690A}" srcOrd="1" destOrd="0" presId="urn:microsoft.com/office/officeart/2005/8/layout/vList5"/>
    <dgm:cxn modelId="{B169A057-BE2E-42E4-8D13-32129E617499}" type="presParOf" srcId="{5C8563CE-BDDA-473C-8DC9-88237D36B5D8}" destId="{90A390FD-6FB3-4FEB-8D73-B4C5D31A7151}" srcOrd="2" destOrd="0" presId="urn:microsoft.com/office/officeart/2005/8/layout/vList5"/>
    <dgm:cxn modelId="{2654D6DE-BB7C-4B19-B530-DB5F4AC2F492}" type="presParOf" srcId="{90A390FD-6FB3-4FEB-8D73-B4C5D31A7151}" destId="{7476D3A5-C05F-4FD3-8D73-D658098C1C6A}" srcOrd="0" destOrd="0" presId="urn:microsoft.com/office/officeart/2005/8/layout/vList5"/>
    <dgm:cxn modelId="{923C2283-BF0D-4F06-9982-03F3DFD6AC24}" type="presParOf" srcId="{90A390FD-6FB3-4FEB-8D73-B4C5D31A7151}" destId="{5572390E-6909-426C-9BEB-A1EE59F3E32C}" srcOrd="1" destOrd="0" presId="urn:microsoft.com/office/officeart/2005/8/layout/vList5"/>
    <dgm:cxn modelId="{2DCF137E-A82B-4D71-AEE1-18B271FA5E20}" type="presParOf" srcId="{5C8563CE-BDDA-473C-8DC9-88237D36B5D8}" destId="{13E300DF-4FEC-4AA4-B7BD-625633AFAC18}" srcOrd="3" destOrd="0" presId="urn:microsoft.com/office/officeart/2005/8/layout/vList5"/>
    <dgm:cxn modelId="{108175DB-E134-4187-8808-2F9C97248318}" type="presParOf" srcId="{5C8563CE-BDDA-473C-8DC9-88237D36B5D8}" destId="{8BFD1DF2-BF09-41BE-BBE9-1D3006FA81DB}" srcOrd="4" destOrd="0" presId="urn:microsoft.com/office/officeart/2005/8/layout/vList5"/>
    <dgm:cxn modelId="{4A057C7A-151A-49F1-AB48-867DD2CA6C79}" type="presParOf" srcId="{8BFD1DF2-BF09-41BE-BBE9-1D3006FA81DB}" destId="{9C611ECF-F511-4EF9-8443-098F23E393C9}" srcOrd="0" destOrd="0" presId="urn:microsoft.com/office/officeart/2005/8/layout/vList5"/>
    <dgm:cxn modelId="{B9BA5422-A60F-48A6-B80E-7E143AA4B7A4}" type="presParOf" srcId="{8BFD1DF2-BF09-41BE-BBE9-1D3006FA81DB}" destId="{5AF96A6C-5546-429B-BC1A-B1CDBE9B5D8F}" srcOrd="1" destOrd="0" presId="urn:microsoft.com/office/officeart/2005/8/layout/vList5"/>
    <dgm:cxn modelId="{53A59A9F-AD9C-44BE-9A99-3F51FB7CC7C6}" type="presParOf" srcId="{5C8563CE-BDDA-473C-8DC9-88237D36B5D8}" destId="{7B58F1EC-589F-4F20-A40E-A25186104B9A}" srcOrd="5" destOrd="0" presId="urn:microsoft.com/office/officeart/2005/8/layout/vList5"/>
    <dgm:cxn modelId="{0EBFF27C-F1B8-4AF1-A771-DF08C42ECC73}" type="presParOf" srcId="{5C8563CE-BDDA-473C-8DC9-88237D36B5D8}" destId="{553FD65B-CEF9-4F21-8C3E-13B521B0D743}" srcOrd="6" destOrd="0" presId="urn:microsoft.com/office/officeart/2005/8/layout/vList5"/>
    <dgm:cxn modelId="{FAA212CD-9C82-4953-88A7-EDB53294A67E}" type="presParOf" srcId="{553FD65B-CEF9-4F21-8C3E-13B521B0D743}" destId="{4BD88D5F-3FB8-4EDE-8677-AF4D2EB30686}" srcOrd="0" destOrd="0" presId="urn:microsoft.com/office/officeart/2005/8/layout/vList5"/>
    <dgm:cxn modelId="{BC7719C1-9E7A-48FC-859D-F0DFF8F7F105}" type="presParOf" srcId="{553FD65B-CEF9-4F21-8C3E-13B521B0D743}" destId="{18D8F498-6CE8-4D61-9D6D-14430ACF43E2}" srcOrd="1" destOrd="0" presId="urn:microsoft.com/office/officeart/2005/8/layout/vList5"/>
    <dgm:cxn modelId="{CE308F78-AE96-446B-A852-CF09DA77BB90}" type="presParOf" srcId="{5C8563CE-BDDA-473C-8DC9-88237D36B5D8}" destId="{D485660A-BF9D-45A8-8C77-44EFA379CE35}" srcOrd="7" destOrd="0" presId="urn:microsoft.com/office/officeart/2005/8/layout/vList5"/>
    <dgm:cxn modelId="{E6A3DC4F-212B-457E-9FCC-7C7264A7A0C8}" type="presParOf" srcId="{5C8563CE-BDDA-473C-8DC9-88237D36B5D8}" destId="{33C216CB-5BF9-41D3-80B3-FCB3109A632B}" srcOrd="8" destOrd="0" presId="urn:microsoft.com/office/officeart/2005/8/layout/vList5"/>
    <dgm:cxn modelId="{237CB849-ACB8-47BC-97B1-B4DC1E9E0135}" type="presParOf" srcId="{33C216CB-5BF9-41D3-80B3-FCB3109A632B}" destId="{72CA8D4D-6D4C-4DC5-8372-82228D81CD4E}" srcOrd="0" destOrd="0" presId="urn:microsoft.com/office/officeart/2005/8/layout/vList5"/>
    <dgm:cxn modelId="{BA08CEC2-606C-4120-8C9F-9A470E1EE693}" type="presParOf" srcId="{33C216CB-5BF9-41D3-80B3-FCB3109A632B}" destId="{4B875D75-C63F-43EC-B2DB-35460410F6E7}" srcOrd="1" destOrd="0" presId="urn:microsoft.com/office/officeart/2005/8/layout/vList5"/>
    <dgm:cxn modelId="{C8AA0D7C-C942-4DDA-9B39-A18AE7BDF138}" type="presParOf" srcId="{5C8563CE-BDDA-473C-8DC9-88237D36B5D8}" destId="{E6053B07-5667-4621-895A-6FDB9420B9F4}" srcOrd="9" destOrd="0" presId="urn:microsoft.com/office/officeart/2005/8/layout/vList5"/>
    <dgm:cxn modelId="{54C2720B-4673-4C12-8405-95EB7B35C996}" type="presParOf" srcId="{5C8563CE-BDDA-473C-8DC9-88237D36B5D8}" destId="{92E19204-104A-4A23-A8D1-07C7C0735DA1}" srcOrd="10" destOrd="0" presId="urn:microsoft.com/office/officeart/2005/8/layout/vList5"/>
    <dgm:cxn modelId="{15A655F2-AC76-4AB3-941A-F3F3EC2C6432}" type="presParOf" srcId="{92E19204-104A-4A23-A8D1-07C7C0735DA1}" destId="{8D1EC3CD-015A-48FD-B051-18FB4B07225B}" srcOrd="0" destOrd="0" presId="urn:microsoft.com/office/officeart/2005/8/layout/vList5"/>
    <dgm:cxn modelId="{DBA2C096-57EC-4489-BBEC-B61AA76A2BEE}" type="presParOf" srcId="{92E19204-104A-4A23-A8D1-07C7C0735DA1}" destId="{C2817A5B-0D37-4489-98BD-09449CC14B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F36604-19BD-42E3-98CC-C4CD742892E7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1489F88-E179-4782-B730-90915F8F210D}">
      <dgm:prSet phldrT="[Text]" custT="1"/>
      <dgm:spPr/>
      <dgm:t>
        <a:bodyPr/>
        <a:lstStyle/>
        <a:p>
          <a:r>
            <a:rPr lang="en-US" sz="6000" dirty="0" smtClean="0"/>
            <a:t>4.1</a:t>
          </a:r>
          <a:endParaRPr lang="en-US" sz="6000" dirty="0"/>
        </a:p>
      </dgm:t>
    </dgm:pt>
    <dgm:pt modelId="{A21921F8-0C9C-437A-AA2F-CAD6C7198917}" type="parTrans" cxnId="{1FAE1294-C9C7-49AA-BBD2-4C09C280C00A}">
      <dgm:prSet/>
      <dgm:spPr/>
      <dgm:t>
        <a:bodyPr/>
        <a:lstStyle/>
        <a:p>
          <a:endParaRPr lang="en-US" sz="1600"/>
        </a:p>
      </dgm:t>
    </dgm:pt>
    <dgm:pt modelId="{4F497D9F-AC5B-4B29-9B25-D99B4E218D6C}" type="sibTrans" cxnId="{1FAE1294-C9C7-49AA-BBD2-4C09C280C00A}">
      <dgm:prSet/>
      <dgm:spPr/>
      <dgm:t>
        <a:bodyPr/>
        <a:lstStyle/>
        <a:p>
          <a:endParaRPr lang="en-US" sz="1600"/>
        </a:p>
      </dgm:t>
    </dgm:pt>
    <dgm:pt modelId="{7BC143C6-049F-4891-B1A9-F7A0B2C4D549}">
      <dgm:prSet phldrT="[Text]" custT="1"/>
      <dgm:spPr/>
      <dgm:t>
        <a:bodyPr/>
        <a:lstStyle/>
        <a:p>
          <a:r>
            <a:rPr lang="en-US" sz="3600" i="1" dirty="0" smtClean="0"/>
            <a:t>Flowchart</a:t>
          </a:r>
          <a:endParaRPr lang="en-US" sz="3600" i="1" dirty="0"/>
        </a:p>
      </dgm:t>
    </dgm:pt>
    <dgm:pt modelId="{1D128B63-E88F-4A27-B70E-9C5E10A076B2}" type="parTrans" cxnId="{8DBB1B61-0696-42B7-9601-5B8E3AD2BAB6}">
      <dgm:prSet/>
      <dgm:spPr/>
      <dgm:t>
        <a:bodyPr/>
        <a:lstStyle/>
        <a:p>
          <a:endParaRPr lang="en-US" sz="1600"/>
        </a:p>
      </dgm:t>
    </dgm:pt>
    <dgm:pt modelId="{CCDA8061-CFF9-4801-A2ED-C5DF5A2C5AAB}" type="sibTrans" cxnId="{8DBB1B61-0696-42B7-9601-5B8E3AD2BAB6}">
      <dgm:prSet/>
      <dgm:spPr/>
      <dgm:t>
        <a:bodyPr/>
        <a:lstStyle/>
        <a:p>
          <a:endParaRPr lang="en-US" sz="1600"/>
        </a:p>
      </dgm:t>
    </dgm:pt>
    <dgm:pt modelId="{C012044A-AAC0-4AC0-97F6-7D11A6589893}">
      <dgm:prSet phldrT="[Text]" custT="1"/>
      <dgm:spPr/>
      <dgm:t>
        <a:bodyPr/>
        <a:lstStyle/>
        <a:p>
          <a:r>
            <a:rPr lang="en-US" sz="6000" dirty="0" smtClean="0"/>
            <a:t>4.2</a:t>
          </a:r>
          <a:endParaRPr lang="en-US" sz="6000" dirty="0"/>
        </a:p>
      </dgm:t>
    </dgm:pt>
    <dgm:pt modelId="{3CA06E21-74AB-4484-8C8D-1D051B9BBEC5}" type="parTrans" cxnId="{3B1C7471-6081-40F5-9C57-246EAF7309DF}">
      <dgm:prSet/>
      <dgm:spPr/>
      <dgm:t>
        <a:bodyPr/>
        <a:lstStyle/>
        <a:p>
          <a:endParaRPr lang="en-US" sz="1600"/>
        </a:p>
      </dgm:t>
    </dgm:pt>
    <dgm:pt modelId="{832C9720-05AD-4C59-9EC3-B2FAA0E12BB1}" type="sibTrans" cxnId="{3B1C7471-6081-40F5-9C57-246EAF7309DF}">
      <dgm:prSet/>
      <dgm:spPr/>
      <dgm:t>
        <a:bodyPr/>
        <a:lstStyle/>
        <a:p>
          <a:endParaRPr lang="en-US" sz="1600"/>
        </a:p>
      </dgm:t>
    </dgm:pt>
    <dgm:pt modelId="{2A9058CC-BFF7-4413-9BB1-B5958D85D932}">
      <dgm:prSet phldrT="[Text]" custT="1"/>
      <dgm:spPr/>
      <dgm:t>
        <a:bodyPr/>
        <a:lstStyle/>
        <a:p>
          <a:r>
            <a:rPr lang="en-US" sz="3600" dirty="0" err="1" smtClean="0"/>
            <a:t>Penjelasan</a:t>
          </a:r>
          <a:r>
            <a:rPr lang="en-US" sz="3600" dirty="0" smtClean="0"/>
            <a:t> </a:t>
          </a:r>
          <a:r>
            <a:rPr lang="en-US" sz="3600" i="1" dirty="0" smtClean="0"/>
            <a:t>Flowchart</a:t>
          </a:r>
          <a:endParaRPr lang="en-US" sz="3600" i="1" dirty="0"/>
        </a:p>
      </dgm:t>
    </dgm:pt>
    <dgm:pt modelId="{E58FC8D2-3237-469D-8A4B-CBAA3A8757F4}" type="parTrans" cxnId="{A7071A18-356D-48E2-BC59-C6EB19305C65}">
      <dgm:prSet/>
      <dgm:spPr/>
      <dgm:t>
        <a:bodyPr/>
        <a:lstStyle/>
        <a:p>
          <a:endParaRPr lang="en-US" sz="1600"/>
        </a:p>
      </dgm:t>
    </dgm:pt>
    <dgm:pt modelId="{E2C3978F-E8EB-434B-BF7A-011BEA913325}" type="sibTrans" cxnId="{A7071A18-356D-48E2-BC59-C6EB19305C65}">
      <dgm:prSet/>
      <dgm:spPr/>
      <dgm:t>
        <a:bodyPr/>
        <a:lstStyle/>
        <a:p>
          <a:endParaRPr lang="en-US" sz="1600"/>
        </a:p>
      </dgm:t>
    </dgm:pt>
    <dgm:pt modelId="{5C8563CE-BDDA-473C-8DC9-88237D36B5D8}" type="pres">
      <dgm:prSet presAssocID="{C8F36604-19BD-42E3-98CC-C4CD742892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E409FE-592E-48D7-BF17-7F0206C5E6EF}" type="pres">
      <dgm:prSet presAssocID="{81489F88-E179-4782-B730-90915F8F210D}" presName="linNode" presStyleCnt="0"/>
      <dgm:spPr/>
    </dgm:pt>
    <dgm:pt modelId="{06E35F3E-EE25-48C7-9DC9-2DB13B827C4E}" type="pres">
      <dgm:prSet presAssocID="{81489F88-E179-4782-B730-90915F8F210D}" presName="parentText" presStyleLbl="node1" presStyleIdx="0" presStyleCnt="2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6A39B-9904-4B09-9816-2A3EC649742E}" type="pres">
      <dgm:prSet presAssocID="{81489F88-E179-4782-B730-90915F8F210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D8D46-C058-4ED2-9D7A-E6821B3C690A}" type="pres">
      <dgm:prSet presAssocID="{4F497D9F-AC5B-4B29-9B25-D99B4E218D6C}" presName="sp" presStyleCnt="0"/>
      <dgm:spPr/>
    </dgm:pt>
    <dgm:pt modelId="{90A390FD-6FB3-4FEB-8D73-B4C5D31A7151}" type="pres">
      <dgm:prSet presAssocID="{C012044A-AAC0-4AC0-97F6-7D11A6589893}" presName="linNode" presStyleCnt="0"/>
      <dgm:spPr/>
    </dgm:pt>
    <dgm:pt modelId="{7476D3A5-C05F-4FD3-8D73-D658098C1C6A}" type="pres">
      <dgm:prSet presAssocID="{C012044A-AAC0-4AC0-97F6-7D11A6589893}" presName="parentText" presStyleLbl="node1" presStyleIdx="1" presStyleCnt="2" custScaleX="666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2390E-6909-426C-9BEB-A1EE59F3E32C}" type="pres">
      <dgm:prSet presAssocID="{C012044A-AAC0-4AC0-97F6-7D11A658989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84837-1386-44DA-A582-6A37A7FF309C}" type="presOf" srcId="{C012044A-AAC0-4AC0-97F6-7D11A6589893}" destId="{7476D3A5-C05F-4FD3-8D73-D658098C1C6A}" srcOrd="0" destOrd="0" presId="urn:microsoft.com/office/officeart/2005/8/layout/vList5"/>
    <dgm:cxn modelId="{8DBB1B61-0696-42B7-9601-5B8E3AD2BAB6}" srcId="{81489F88-E179-4782-B730-90915F8F210D}" destId="{7BC143C6-049F-4891-B1A9-F7A0B2C4D549}" srcOrd="0" destOrd="0" parTransId="{1D128B63-E88F-4A27-B70E-9C5E10A076B2}" sibTransId="{CCDA8061-CFF9-4801-A2ED-C5DF5A2C5AAB}"/>
    <dgm:cxn modelId="{1FAE1294-C9C7-49AA-BBD2-4C09C280C00A}" srcId="{C8F36604-19BD-42E3-98CC-C4CD742892E7}" destId="{81489F88-E179-4782-B730-90915F8F210D}" srcOrd="0" destOrd="0" parTransId="{A21921F8-0C9C-437A-AA2F-CAD6C7198917}" sibTransId="{4F497D9F-AC5B-4B29-9B25-D99B4E218D6C}"/>
    <dgm:cxn modelId="{A7071A18-356D-48E2-BC59-C6EB19305C65}" srcId="{C012044A-AAC0-4AC0-97F6-7D11A6589893}" destId="{2A9058CC-BFF7-4413-9BB1-B5958D85D932}" srcOrd="0" destOrd="0" parTransId="{E58FC8D2-3237-469D-8A4B-CBAA3A8757F4}" sibTransId="{E2C3978F-E8EB-434B-BF7A-011BEA913325}"/>
    <dgm:cxn modelId="{F41958AF-928E-4728-BD00-4D0AE65C8B02}" type="presOf" srcId="{81489F88-E179-4782-B730-90915F8F210D}" destId="{06E35F3E-EE25-48C7-9DC9-2DB13B827C4E}" srcOrd="0" destOrd="0" presId="urn:microsoft.com/office/officeart/2005/8/layout/vList5"/>
    <dgm:cxn modelId="{3B1C7471-6081-40F5-9C57-246EAF7309DF}" srcId="{C8F36604-19BD-42E3-98CC-C4CD742892E7}" destId="{C012044A-AAC0-4AC0-97F6-7D11A6589893}" srcOrd="1" destOrd="0" parTransId="{3CA06E21-74AB-4484-8C8D-1D051B9BBEC5}" sibTransId="{832C9720-05AD-4C59-9EC3-B2FAA0E12BB1}"/>
    <dgm:cxn modelId="{F649163E-9B49-496A-8EBF-770777118770}" type="presOf" srcId="{C8F36604-19BD-42E3-98CC-C4CD742892E7}" destId="{5C8563CE-BDDA-473C-8DC9-88237D36B5D8}" srcOrd="0" destOrd="0" presId="urn:microsoft.com/office/officeart/2005/8/layout/vList5"/>
    <dgm:cxn modelId="{9A1B5F52-32DE-4ACB-8647-F21E9DC0315E}" type="presOf" srcId="{7BC143C6-049F-4891-B1A9-F7A0B2C4D549}" destId="{A6C6A39B-9904-4B09-9816-2A3EC649742E}" srcOrd="0" destOrd="0" presId="urn:microsoft.com/office/officeart/2005/8/layout/vList5"/>
    <dgm:cxn modelId="{36253B3A-ADD8-4547-8485-8FA46F574BE9}" type="presOf" srcId="{2A9058CC-BFF7-4413-9BB1-B5958D85D932}" destId="{5572390E-6909-426C-9BEB-A1EE59F3E32C}" srcOrd="0" destOrd="0" presId="urn:microsoft.com/office/officeart/2005/8/layout/vList5"/>
    <dgm:cxn modelId="{D45DE132-0ECC-4F45-95F6-FFC314F319F5}" type="presParOf" srcId="{5C8563CE-BDDA-473C-8DC9-88237D36B5D8}" destId="{52E409FE-592E-48D7-BF17-7F0206C5E6EF}" srcOrd="0" destOrd="0" presId="urn:microsoft.com/office/officeart/2005/8/layout/vList5"/>
    <dgm:cxn modelId="{69A122E2-EC86-47CA-A43A-852A25B7B6E8}" type="presParOf" srcId="{52E409FE-592E-48D7-BF17-7F0206C5E6EF}" destId="{06E35F3E-EE25-48C7-9DC9-2DB13B827C4E}" srcOrd="0" destOrd="0" presId="urn:microsoft.com/office/officeart/2005/8/layout/vList5"/>
    <dgm:cxn modelId="{AF1ADF5F-C4CE-4356-8124-4B8588770902}" type="presParOf" srcId="{52E409FE-592E-48D7-BF17-7F0206C5E6EF}" destId="{A6C6A39B-9904-4B09-9816-2A3EC649742E}" srcOrd="1" destOrd="0" presId="urn:microsoft.com/office/officeart/2005/8/layout/vList5"/>
    <dgm:cxn modelId="{A3E6C3D5-A115-4661-AF8D-EF3BBB2D4339}" type="presParOf" srcId="{5C8563CE-BDDA-473C-8DC9-88237D36B5D8}" destId="{F0AD8D46-C058-4ED2-9D7A-E6821B3C690A}" srcOrd="1" destOrd="0" presId="urn:microsoft.com/office/officeart/2005/8/layout/vList5"/>
    <dgm:cxn modelId="{FD9C6DE6-D918-41B1-905E-B3425D92254A}" type="presParOf" srcId="{5C8563CE-BDDA-473C-8DC9-88237D36B5D8}" destId="{90A390FD-6FB3-4FEB-8D73-B4C5D31A7151}" srcOrd="2" destOrd="0" presId="urn:microsoft.com/office/officeart/2005/8/layout/vList5"/>
    <dgm:cxn modelId="{D3EB0E83-CED0-49A5-83CE-B0564E3DFED4}" type="presParOf" srcId="{90A390FD-6FB3-4FEB-8D73-B4C5D31A7151}" destId="{7476D3A5-C05F-4FD3-8D73-D658098C1C6A}" srcOrd="0" destOrd="0" presId="urn:microsoft.com/office/officeart/2005/8/layout/vList5"/>
    <dgm:cxn modelId="{0350F6DB-0A54-428F-9274-D1DE5D26919F}" type="presParOf" srcId="{90A390FD-6FB3-4FEB-8D73-B4C5D31A7151}" destId="{5572390E-6909-426C-9BEB-A1EE59F3E3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3E451E-F930-49AB-ADCA-A76695FE1B05}" type="doc">
      <dgm:prSet loTypeId="urn:microsoft.com/office/officeart/2005/8/layout/v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F2D5A3-28A8-4971-A6D7-68A6AAA1370A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Pengerjaan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Bab</a:t>
          </a:r>
          <a:r>
            <a:rPr lang="en-US" b="1" dirty="0" smtClean="0">
              <a:solidFill>
                <a:srgbClr val="000000"/>
              </a:solidFill>
            </a:rPr>
            <a:t> I - IV</a:t>
          </a:r>
          <a:endParaRPr lang="en-US" b="1" dirty="0">
            <a:solidFill>
              <a:srgbClr val="000000"/>
            </a:solidFill>
          </a:endParaRPr>
        </a:p>
      </dgm:t>
    </dgm:pt>
    <dgm:pt modelId="{D7E4663E-D1D8-42BA-920E-FDD51259B4D9}" type="parTrans" cxnId="{06BD6424-29D8-490D-AD2B-9FDBA5B131DA}">
      <dgm:prSet/>
      <dgm:spPr/>
      <dgm:t>
        <a:bodyPr/>
        <a:lstStyle/>
        <a:p>
          <a:endParaRPr lang="en-US"/>
        </a:p>
      </dgm:t>
    </dgm:pt>
    <dgm:pt modelId="{20F1A578-AE55-4C5E-9078-61DD1642EDA0}" type="sibTrans" cxnId="{06BD6424-29D8-490D-AD2B-9FDBA5B131DA}">
      <dgm:prSet/>
      <dgm:spPr/>
      <dgm:t>
        <a:bodyPr/>
        <a:lstStyle/>
        <a:p>
          <a:endParaRPr lang="en-US"/>
        </a:p>
      </dgm:t>
    </dgm:pt>
    <dgm:pt modelId="{F7F6D26E-7934-4419-99D1-CC49D1CA0E4F}">
      <dgm:prSet phldrT="[Text]" custT="1"/>
      <dgm:spPr/>
      <dgm:t>
        <a:bodyPr/>
        <a:lstStyle/>
        <a:p>
          <a:pPr algn="ctr"/>
          <a:r>
            <a:rPr lang="en-US" sz="2400" b="1" dirty="0" smtClean="0"/>
            <a:t>27 </a:t>
          </a:r>
          <a:r>
            <a:rPr lang="en-US" sz="2400" b="1" dirty="0" err="1" smtClean="0"/>
            <a:t>Februari</a:t>
          </a:r>
          <a:r>
            <a:rPr lang="en-US" sz="2400" b="1" dirty="0" smtClean="0"/>
            <a:t> – 20 </a:t>
          </a:r>
          <a:r>
            <a:rPr lang="en-US" sz="2400" b="1" dirty="0" err="1" smtClean="0"/>
            <a:t>Maret</a:t>
          </a:r>
          <a:r>
            <a:rPr lang="en-US" sz="2400" b="1" dirty="0" smtClean="0"/>
            <a:t> </a:t>
          </a:r>
          <a:r>
            <a:rPr lang="en-US" sz="2400" b="1" dirty="0" smtClean="0"/>
            <a:t>2015</a:t>
          </a:r>
          <a:endParaRPr lang="en-US" sz="2400" b="1" dirty="0"/>
        </a:p>
      </dgm:t>
    </dgm:pt>
    <dgm:pt modelId="{41E7D588-12D2-418F-AE96-D20E3C0AC2CD}" type="parTrans" cxnId="{59A39520-17F8-4100-B4BB-856D6EBF5806}">
      <dgm:prSet/>
      <dgm:spPr/>
      <dgm:t>
        <a:bodyPr/>
        <a:lstStyle/>
        <a:p>
          <a:endParaRPr lang="en-US"/>
        </a:p>
      </dgm:t>
    </dgm:pt>
    <dgm:pt modelId="{474D47EB-82F2-48DE-9855-E55AA35FFAA2}" type="sibTrans" cxnId="{59A39520-17F8-4100-B4BB-856D6EBF5806}">
      <dgm:prSet/>
      <dgm:spPr/>
      <dgm:t>
        <a:bodyPr/>
        <a:lstStyle/>
        <a:p>
          <a:endParaRPr lang="en-US"/>
        </a:p>
      </dgm:t>
    </dgm:pt>
    <dgm:pt modelId="{6286EE89-BED3-45FF-A4AC-95C455661119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Asistensi</a:t>
          </a:r>
          <a:r>
            <a:rPr lang="en-US" b="1" dirty="0" smtClean="0">
              <a:solidFill>
                <a:srgbClr val="000000"/>
              </a:solidFill>
            </a:rPr>
            <a:t> I</a:t>
          </a:r>
          <a:endParaRPr lang="en-US" b="1" dirty="0">
            <a:solidFill>
              <a:srgbClr val="000000"/>
            </a:solidFill>
          </a:endParaRPr>
        </a:p>
      </dgm:t>
    </dgm:pt>
    <dgm:pt modelId="{FF313F37-83BC-417D-9DDC-864DF0F62519}" type="parTrans" cxnId="{45559D15-B1A7-4F53-ADFF-63C6B226F88B}">
      <dgm:prSet/>
      <dgm:spPr/>
      <dgm:t>
        <a:bodyPr/>
        <a:lstStyle/>
        <a:p>
          <a:endParaRPr lang="en-US"/>
        </a:p>
      </dgm:t>
    </dgm:pt>
    <dgm:pt modelId="{93C1FD49-2CE4-4622-BE49-CC960F2A4EDA}" type="sibTrans" cxnId="{45559D15-B1A7-4F53-ADFF-63C6B226F88B}">
      <dgm:prSet/>
      <dgm:spPr/>
      <dgm:t>
        <a:bodyPr/>
        <a:lstStyle/>
        <a:p>
          <a:endParaRPr lang="en-US"/>
        </a:p>
      </dgm:t>
    </dgm:pt>
    <dgm:pt modelId="{1AFDCD62-EDA3-4327-A4FF-36F1C35842F0}">
      <dgm:prSet phldrT="[Text]" custT="1"/>
      <dgm:spPr/>
      <dgm:t>
        <a:bodyPr/>
        <a:lstStyle/>
        <a:p>
          <a:pPr algn="ctr"/>
          <a:r>
            <a:rPr lang="en-US" sz="2400" b="1" dirty="0" smtClean="0"/>
            <a:t>27 </a:t>
          </a:r>
          <a:r>
            <a:rPr lang="en-US" sz="2400" b="1" dirty="0" err="1" smtClean="0"/>
            <a:t>Februari</a:t>
          </a:r>
          <a:r>
            <a:rPr lang="en-US" sz="2400" b="1" dirty="0" smtClean="0"/>
            <a:t> – 20 </a:t>
          </a:r>
          <a:r>
            <a:rPr lang="en-US" sz="2400" b="1" dirty="0" err="1" smtClean="0"/>
            <a:t>Maret</a:t>
          </a:r>
          <a:r>
            <a:rPr lang="en-US" sz="2400" b="1" dirty="0" smtClean="0"/>
            <a:t> </a:t>
          </a:r>
          <a:r>
            <a:rPr lang="en-US" sz="2400" b="1" dirty="0" smtClean="0"/>
            <a:t>2015</a:t>
          </a:r>
          <a:endParaRPr lang="en-US" sz="2400" b="1" dirty="0"/>
        </a:p>
      </dgm:t>
    </dgm:pt>
    <dgm:pt modelId="{15A72231-D239-4A85-B649-D3769F579846}" type="parTrans" cxnId="{9672C072-C1F9-4DB1-BC8A-AEE7537E721F}">
      <dgm:prSet/>
      <dgm:spPr/>
      <dgm:t>
        <a:bodyPr/>
        <a:lstStyle/>
        <a:p>
          <a:endParaRPr lang="en-US"/>
        </a:p>
      </dgm:t>
    </dgm:pt>
    <dgm:pt modelId="{741013B3-D1AA-4C28-8F96-13A25CE19CA3}" type="sibTrans" cxnId="{9672C072-C1F9-4DB1-BC8A-AEE7537E721F}">
      <dgm:prSet/>
      <dgm:spPr/>
      <dgm:t>
        <a:bodyPr/>
        <a:lstStyle/>
        <a:p>
          <a:endParaRPr lang="en-US"/>
        </a:p>
      </dgm:t>
    </dgm:pt>
    <dgm:pt modelId="{C54A9A5F-0C16-4BD6-8C7C-0075D6F472F0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Pengumpulan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Bab</a:t>
          </a:r>
          <a:r>
            <a:rPr lang="en-US" b="1" dirty="0" smtClean="0">
              <a:solidFill>
                <a:srgbClr val="000000"/>
              </a:solidFill>
            </a:rPr>
            <a:t> I - IV</a:t>
          </a:r>
          <a:endParaRPr lang="en-US" b="1" dirty="0">
            <a:solidFill>
              <a:srgbClr val="000000"/>
            </a:solidFill>
          </a:endParaRPr>
        </a:p>
      </dgm:t>
    </dgm:pt>
    <dgm:pt modelId="{99BD8432-341F-45CD-A106-FCFD993078D6}" type="parTrans" cxnId="{A5DAD9B8-068C-4F5D-A3A4-679EE803F5C9}">
      <dgm:prSet/>
      <dgm:spPr/>
      <dgm:t>
        <a:bodyPr/>
        <a:lstStyle/>
        <a:p>
          <a:endParaRPr lang="en-US"/>
        </a:p>
      </dgm:t>
    </dgm:pt>
    <dgm:pt modelId="{421AC8C1-6F47-430A-BEE1-379A66376F81}" type="sibTrans" cxnId="{A5DAD9B8-068C-4F5D-A3A4-679EE803F5C9}">
      <dgm:prSet/>
      <dgm:spPr/>
      <dgm:t>
        <a:bodyPr/>
        <a:lstStyle/>
        <a:p>
          <a:endParaRPr lang="en-US"/>
        </a:p>
      </dgm:t>
    </dgm:pt>
    <dgm:pt modelId="{C5A3BA20-F24F-424A-B1EC-6122E59CA1B2}">
      <dgm:prSet phldrT="[Text]" custT="1"/>
      <dgm:spPr/>
      <dgm:t>
        <a:bodyPr/>
        <a:lstStyle/>
        <a:p>
          <a:pPr algn="ctr"/>
          <a:r>
            <a:rPr lang="en-US" sz="2400" b="1" dirty="0" smtClean="0"/>
            <a:t>20 </a:t>
          </a:r>
          <a:r>
            <a:rPr lang="en-US" sz="2400" b="1" dirty="0" err="1" smtClean="0"/>
            <a:t>Maret</a:t>
          </a:r>
          <a:r>
            <a:rPr lang="en-US" sz="2400" b="1" dirty="0" smtClean="0"/>
            <a:t> </a:t>
          </a:r>
          <a:r>
            <a:rPr lang="en-US" sz="2400" b="1" dirty="0" smtClean="0"/>
            <a:t>2015</a:t>
          </a:r>
          <a:endParaRPr lang="en-US" sz="2400" b="1" dirty="0"/>
        </a:p>
      </dgm:t>
    </dgm:pt>
    <dgm:pt modelId="{7C979791-D87E-4ABF-8860-6523BB2C48C4}" type="parTrans" cxnId="{96B3172A-031D-459C-9803-93C04EC7857B}">
      <dgm:prSet/>
      <dgm:spPr/>
      <dgm:t>
        <a:bodyPr/>
        <a:lstStyle/>
        <a:p>
          <a:endParaRPr lang="en-US"/>
        </a:p>
      </dgm:t>
    </dgm:pt>
    <dgm:pt modelId="{E0529B00-B3D6-451D-8190-697C17F3F7A1}" type="sibTrans" cxnId="{96B3172A-031D-459C-9803-93C04EC7857B}">
      <dgm:prSet/>
      <dgm:spPr/>
      <dgm:t>
        <a:bodyPr/>
        <a:lstStyle/>
        <a:p>
          <a:endParaRPr lang="en-US"/>
        </a:p>
      </dgm:t>
    </dgm:pt>
    <dgm:pt modelId="{0BBCDD9F-0237-4BE1-A9D0-58B51134978D}" type="pres">
      <dgm:prSet presAssocID="{103E451E-F930-49AB-ADCA-A76695FE1B0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A2EF66-D905-418B-9CE6-DA56E301AD75}" type="pres">
      <dgm:prSet presAssocID="{1CF2D5A3-28A8-4971-A6D7-68A6AAA1370A}" presName="linNode" presStyleCnt="0"/>
      <dgm:spPr/>
    </dgm:pt>
    <dgm:pt modelId="{45C334C1-ED04-4595-B527-E7C3219898BA}" type="pres">
      <dgm:prSet presAssocID="{1CF2D5A3-28A8-4971-A6D7-68A6AAA1370A}" presName="parentShp" presStyleLbl="node1" presStyleIdx="0" presStyleCnt="3" custScaleX="88679" custScaleY="69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F23C4-D03F-420A-8AD5-B1F9BBC746CD}" type="pres">
      <dgm:prSet presAssocID="{1CF2D5A3-28A8-4971-A6D7-68A6AAA1370A}" presName="childShp" presStyleLbl="bgAccFollowNode1" presStyleIdx="0" presStyleCnt="3" custScaleY="30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3BC61-8865-4ABD-8363-7BE951D988B9}" type="pres">
      <dgm:prSet presAssocID="{20F1A578-AE55-4C5E-9078-61DD1642EDA0}" presName="spacing" presStyleCnt="0"/>
      <dgm:spPr/>
    </dgm:pt>
    <dgm:pt modelId="{F60EFF6E-0C0B-448A-A64B-E052BA526350}" type="pres">
      <dgm:prSet presAssocID="{6286EE89-BED3-45FF-A4AC-95C455661119}" presName="linNode" presStyleCnt="0"/>
      <dgm:spPr/>
    </dgm:pt>
    <dgm:pt modelId="{B2325F3D-9003-47CA-978D-86F131E54CB9}" type="pres">
      <dgm:prSet presAssocID="{6286EE89-BED3-45FF-A4AC-95C455661119}" presName="parentShp" presStyleLbl="node1" presStyleIdx="1" presStyleCnt="3" custScaleX="88679" custScaleY="69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BFA1-FABA-4235-A72B-340FC7890CD5}" type="pres">
      <dgm:prSet presAssocID="{6286EE89-BED3-45FF-A4AC-95C455661119}" presName="childShp" presStyleLbl="bgAccFollowNode1" presStyleIdx="1" presStyleCnt="3" custScaleY="28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D4649-BE31-4D56-A212-F021E5F067C2}" type="pres">
      <dgm:prSet presAssocID="{93C1FD49-2CE4-4622-BE49-CC960F2A4EDA}" presName="spacing" presStyleCnt="0"/>
      <dgm:spPr/>
    </dgm:pt>
    <dgm:pt modelId="{21CFBB39-34FE-4B93-8E4D-C71704AB6697}" type="pres">
      <dgm:prSet presAssocID="{C54A9A5F-0C16-4BD6-8C7C-0075D6F472F0}" presName="linNode" presStyleCnt="0"/>
      <dgm:spPr/>
    </dgm:pt>
    <dgm:pt modelId="{F74917C9-B87B-4E53-A1D9-E903AA8590BC}" type="pres">
      <dgm:prSet presAssocID="{C54A9A5F-0C16-4BD6-8C7C-0075D6F472F0}" presName="parentShp" presStyleLbl="node1" presStyleIdx="2" presStyleCnt="3" custScaleX="88679" custScaleY="69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8675A-6215-4C4C-B6CD-E32C74132512}" type="pres">
      <dgm:prSet presAssocID="{C54A9A5F-0C16-4BD6-8C7C-0075D6F472F0}" presName="childShp" presStyleLbl="bgAccFollowNode1" presStyleIdx="2" presStyleCnt="3" custScaleY="30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59D15-B1A7-4F53-ADFF-63C6B226F88B}" srcId="{103E451E-F930-49AB-ADCA-A76695FE1B05}" destId="{6286EE89-BED3-45FF-A4AC-95C455661119}" srcOrd="1" destOrd="0" parTransId="{FF313F37-83BC-417D-9DDC-864DF0F62519}" sibTransId="{93C1FD49-2CE4-4622-BE49-CC960F2A4EDA}"/>
    <dgm:cxn modelId="{93686298-D9D0-4710-AB0D-FB8775981C15}" type="presOf" srcId="{103E451E-F930-49AB-ADCA-A76695FE1B05}" destId="{0BBCDD9F-0237-4BE1-A9D0-58B51134978D}" srcOrd="0" destOrd="0" presId="urn:microsoft.com/office/officeart/2005/8/layout/vList6"/>
    <dgm:cxn modelId="{6AADC026-9919-4C45-ABBF-83534CFAE5C4}" type="presOf" srcId="{C54A9A5F-0C16-4BD6-8C7C-0075D6F472F0}" destId="{F74917C9-B87B-4E53-A1D9-E903AA8590BC}" srcOrd="0" destOrd="0" presId="urn:microsoft.com/office/officeart/2005/8/layout/vList6"/>
    <dgm:cxn modelId="{FD8CBFE6-4BFB-4874-BD0A-F02089E57CB6}" type="presOf" srcId="{C5A3BA20-F24F-424A-B1EC-6122E59CA1B2}" destId="{D588675A-6215-4C4C-B6CD-E32C74132512}" srcOrd="0" destOrd="0" presId="urn:microsoft.com/office/officeart/2005/8/layout/vList6"/>
    <dgm:cxn modelId="{9672C072-C1F9-4DB1-BC8A-AEE7537E721F}" srcId="{6286EE89-BED3-45FF-A4AC-95C455661119}" destId="{1AFDCD62-EDA3-4327-A4FF-36F1C35842F0}" srcOrd="0" destOrd="0" parTransId="{15A72231-D239-4A85-B649-D3769F579846}" sibTransId="{741013B3-D1AA-4C28-8F96-13A25CE19CA3}"/>
    <dgm:cxn modelId="{59A39520-17F8-4100-B4BB-856D6EBF5806}" srcId="{1CF2D5A3-28A8-4971-A6D7-68A6AAA1370A}" destId="{F7F6D26E-7934-4419-99D1-CC49D1CA0E4F}" srcOrd="0" destOrd="0" parTransId="{41E7D588-12D2-418F-AE96-D20E3C0AC2CD}" sibTransId="{474D47EB-82F2-48DE-9855-E55AA35FFAA2}"/>
    <dgm:cxn modelId="{59DCF2FD-2C8C-4FC3-8207-E1EBAC580AB7}" type="presOf" srcId="{F7F6D26E-7934-4419-99D1-CC49D1CA0E4F}" destId="{E21F23C4-D03F-420A-8AD5-B1F9BBC746CD}" srcOrd="0" destOrd="0" presId="urn:microsoft.com/office/officeart/2005/8/layout/vList6"/>
    <dgm:cxn modelId="{06BD6424-29D8-490D-AD2B-9FDBA5B131DA}" srcId="{103E451E-F930-49AB-ADCA-A76695FE1B05}" destId="{1CF2D5A3-28A8-4971-A6D7-68A6AAA1370A}" srcOrd="0" destOrd="0" parTransId="{D7E4663E-D1D8-42BA-920E-FDD51259B4D9}" sibTransId="{20F1A578-AE55-4C5E-9078-61DD1642EDA0}"/>
    <dgm:cxn modelId="{96B3172A-031D-459C-9803-93C04EC7857B}" srcId="{C54A9A5F-0C16-4BD6-8C7C-0075D6F472F0}" destId="{C5A3BA20-F24F-424A-B1EC-6122E59CA1B2}" srcOrd="0" destOrd="0" parTransId="{7C979791-D87E-4ABF-8860-6523BB2C48C4}" sibTransId="{E0529B00-B3D6-451D-8190-697C17F3F7A1}"/>
    <dgm:cxn modelId="{F2472E8D-531F-433B-9450-92A037D9A428}" type="presOf" srcId="{6286EE89-BED3-45FF-A4AC-95C455661119}" destId="{B2325F3D-9003-47CA-978D-86F131E54CB9}" srcOrd="0" destOrd="0" presId="urn:microsoft.com/office/officeart/2005/8/layout/vList6"/>
    <dgm:cxn modelId="{536C7599-642A-4744-BA96-A3A7C78CED70}" type="presOf" srcId="{1CF2D5A3-28A8-4971-A6D7-68A6AAA1370A}" destId="{45C334C1-ED04-4595-B527-E7C3219898BA}" srcOrd="0" destOrd="0" presId="urn:microsoft.com/office/officeart/2005/8/layout/vList6"/>
    <dgm:cxn modelId="{A5DAD9B8-068C-4F5D-A3A4-679EE803F5C9}" srcId="{103E451E-F930-49AB-ADCA-A76695FE1B05}" destId="{C54A9A5F-0C16-4BD6-8C7C-0075D6F472F0}" srcOrd="2" destOrd="0" parTransId="{99BD8432-341F-45CD-A106-FCFD993078D6}" sibTransId="{421AC8C1-6F47-430A-BEE1-379A66376F81}"/>
    <dgm:cxn modelId="{547A998F-F968-4E9C-96EC-C54A130F2629}" type="presOf" srcId="{1AFDCD62-EDA3-4327-A4FF-36F1C35842F0}" destId="{9488BFA1-FABA-4235-A72B-340FC7890CD5}" srcOrd="0" destOrd="0" presId="urn:microsoft.com/office/officeart/2005/8/layout/vList6"/>
    <dgm:cxn modelId="{FB978171-3C58-4071-B6B9-E5449963933A}" type="presParOf" srcId="{0BBCDD9F-0237-4BE1-A9D0-58B51134978D}" destId="{01A2EF66-D905-418B-9CE6-DA56E301AD75}" srcOrd="0" destOrd="0" presId="urn:microsoft.com/office/officeart/2005/8/layout/vList6"/>
    <dgm:cxn modelId="{848666AE-F362-425E-BD3C-6F65A6D15E59}" type="presParOf" srcId="{01A2EF66-D905-418B-9CE6-DA56E301AD75}" destId="{45C334C1-ED04-4595-B527-E7C3219898BA}" srcOrd="0" destOrd="0" presId="urn:microsoft.com/office/officeart/2005/8/layout/vList6"/>
    <dgm:cxn modelId="{1069D1CD-E1F6-4BA3-A090-08360BEEED70}" type="presParOf" srcId="{01A2EF66-D905-418B-9CE6-DA56E301AD75}" destId="{E21F23C4-D03F-420A-8AD5-B1F9BBC746CD}" srcOrd="1" destOrd="0" presId="urn:microsoft.com/office/officeart/2005/8/layout/vList6"/>
    <dgm:cxn modelId="{C85A4131-C868-4D87-B504-F7DDECAA33DA}" type="presParOf" srcId="{0BBCDD9F-0237-4BE1-A9D0-58B51134978D}" destId="{7D33BC61-8865-4ABD-8363-7BE951D988B9}" srcOrd="1" destOrd="0" presId="urn:microsoft.com/office/officeart/2005/8/layout/vList6"/>
    <dgm:cxn modelId="{6E872EEA-4D2D-4091-BECD-3FB762F17EBA}" type="presParOf" srcId="{0BBCDD9F-0237-4BE1-A9D0-58B51134978D}" destId="{F60EFF6E-0C0B-448A-A64B-E052BA526350}" srcOrd="2" destOrd="0" presId="urn:microsoft.com/office/officeart/2005/8/layout/vList6"/>
    <dgm:cxn modelId="{B2E412F8-C315-41A0-B583-F2B0050627FC}" type="presParOf" srcId="{F60EFF6E-0C0B-448A-A64B-E052BA526350}" destId="{B2325F3D-9003-47CA-978D-86F131E54CB9}" srcOrd="0" destOrd="0" presId="urn:microsoft.com/office/officeart/2005/8/layout/vList6"/>
    <dgm:cxn modelId="{B7D515B1-7DC2-4E8F-A2E2-9DC0B01D9AA2}" type="presParOf" srcId="{F60EFF6E-0C0B-448A-A64B-E052BA526350}" destId="{9488BFA1-FABA-4235-A72B-340FC7890CD5}" srcOrd="1" destOrd="0" presId="urn:microsoft.com/office/officeart/2005/8/layout/vList6"/>
    <dgm:cxn modelId="{372CE898-B7B6-411C-BCDE-763742D8863C}" type="presParOf" srcId="{0BBCDD9F-0237-4BE1-A9D0-58B51134978D}" destId="{679D4649-BE31-4D56-A212-F021E5F067C2}" srcOrd="3" destOrd="0" presId="urn:microsoft.com/office/officeart/2005/8/layout/vList6"/>
    <dgm:cxn modelId="{4E79C9FF-4C43-4945-9ABA-F6434B243179}" type="presParOf" srcId="{0BBCDD9F-0237-4BE1-A9D0-58B51134978D}" destId="{21CFBB39-34FE-4B93-8E4D-C71704AB6697}" srcOrd="4" destOrd="0" presId="urn:microsoft.com/office/officeart/2005/8/layout/vList6"/>
    <dgm:cxn modelId="{E7911564-DC19-41F0-8CD5-FCDEC0A3811B}" type="presParOf" srcId="{21CFBB39-34FE-4B93-8E4D-C71704AB6697}" destId="{F74917C9-B87B-4E53-A1D9-E903AA8590BC}" srcOrd="0" destOrd="0" presId="urn:microsoft.com/office/officeart/2005/8/layout/vList6"/>
    <dgm:cxn modelId="{58CAF66A-FDD5-4101-8BF5-379C4B47AE58}" type="presParOf" srcId="{21CFBB39-34FE-4B93-8E4D-C71704AB6697}" destId="{D588675A-6215-4C4C-B6CD-E32C7413251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A39B-9904-4B09-9816-2A3EC649742E}">
      <dsp:nvSpPr>
        <dsp:cNvPr id="0" name=""/>
        <dsp:cNvSpPr/>
      </dsp:nvSpPr>
      <dsp:spPr>
        <a:xfrm rot="5400000">
          <a:off x="3230962" y="-1436588"/>
          <a:ext cx="624681" cy="365760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Latar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Belakang</a:t>
          </a:r>
          <a:endParaRPr lang="en-US" sz="2900" kern="1200" dirty="0"/>
        </a:p>
      </dsp:txBody>
      <dsp:txXfrm rot="-5400000">
        <a:off x="1714503" y="110365"/>
        <a:ext cx="3627106" cy="563693"/>
      </dsp:txXfrm>
    </dsp:sp>
    <dsp:sp modelId="{06E35F3E-EE25-48C7-9DC9-2DB13B827C4E}">
      <dsp:nvSpPr>
        <dsp:cNvPr id="0" name=""/>
        <dsp:cNvSpPr/>
      </dsp:nvSpPr>
      <dsp:spPr>
        <a:xfrm>
          <a:off x="342896" y="1785"/>
          <a:ext cx="1371606" cy="780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1.1</a:t>
          </a:r>
          <a:endParaRPr lang="en-US" sz="3900" kern="1200" dirty="0"/>
        </a:p>
      </dsp:txBody>
      <dsp:txXfrm>
        <a:off x="381014" y="39903"/>
        <a:ext cx="1295370" cy="704615"/>
      </dsp:txXfrm>
    </dsp:sp>
    <dsp:sp modelId="{5572390E-6909-426C-9BEB-A1EE59F3E32C}">
      <dsp:nvSpPr>
        <dsp:cNvPr id="0" name=""/>
        <dsp:cNvSpPr/>
      </dsp:nvSpPr>
      <dsp:spPr>
        <a:xfrm rot="5400000">
          <a:off x="3230962" y="-616694"/>
          <a:ext cx="624681" cy="3657600"/>
        </a:xfrm>
        <a:prstGeom prst="round2SameRect">
          <a:avLst/>
        </a:prstGeom>
        <a:solidFill>
          <a:schemeClr val="accent5">
            <a:tint val="40000"/>
            <a:alpha val="90000"/>
            <a:hueOff val="-1816089"/>
            <a:satOff val="-1371"/>
            <a:lumOff val="-182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816089"/>
              <a:satOff val="-1371"/>
              <a:lumOff val="-1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Perumusan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Masalah</a:t>
          </a:r>
          <a:endParaRPr lang="en-US" sz="2900" kern="1200" dirty="0"/>
        </a:p>
      </dsp:txBody>
      <dsp:txXfrm rot="-5400000">
        <a:off x="1714503" y="930259"/>
        <a:ext cx="3627106" cy="563693"/>
      </dsp:txXfrm>
    </dsp:sp>
    <dsp:sp modelId="{7476D3A5-C05F-4FD3-8D73-D658098C1C6A}">
      <dsp:nvSpPr>
        <dsp:cNvPr id="0" name=""/>
        <dsp:cNvSpPr/>
      </dsp:nvSpPr>
      <dsp:spPr>
        <a:xfrm>
          <a:off x="342896" y="821680"/>
          <a:ext cx="1371606" cy="780851"/>
        </a:xfrm>
        <a:prstGeom prst="roundRect">
          <a:avLst/>
        </a:prstGeom>
        <a:solidFill>
          <a:schemeClr val="accent5">
            <a:hueOff val="-1911321"/>
            <a:satOff val="2560"/>
            <a:lumOff val="-79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1.2</a:t>
          </a:r>
          <a:endParaRPr lang="en-US" sz="3900" kern="1200" dirty="0"/>
        </a:p>
      </dsp:txBody>
      <dsp:txXfrm>
        <a:off x="381014" y="859798"/>
        <a:ext cx="1295370" cy="704615"/>
      </dsp:txXfrm>
    </dsp:sp>
    <dsp:sp modelId="{5AF96A6C-5546-429B-BC1A-B1CDBE9B5D8F}">
      <dsp:nvSpPr>
        <dsp:cNvPr id="0" name=""/>
        <dsp:cNvSpPr/>
      </dsp:nvSpPr>
      <dsp:spPr>
        <a:xfrm rot="5400000">
          <a:off x="3230962" y="203199"/>
          <a:ext cx="624681" cy="3657600"/>
        </a:xfrm>
        <a:prstGeom prst="round2SameRect">
          <a:avLst/>
        </a:prstGeom>
        <a:solidFill>
          <a:schemeClr val="accent5">
            <a:tint val="40000"/>
            <a:alpha val="90000"/>
            <a:hueOff val="-3632178"/>
            <a:satOff val="-2743"/>
            <a:lumOff val="-36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32178"/>
              <a:satOff val="-2743"/>
              <a:lumOff val="-3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Tujuan</a:t>
          </a:r>
          <a:endParaRPr lang="en-US" sz="2900" kern="1200" dirty="0"/>
        </a:p>
      </dsp:txBody>
      <dsp:txXfrm rot="-5400000">
        <a:off x="1714503" y="1750152"/>
        <a:ext cx="3627106" cy="563693"/>
      </dsp:txXfrm>
    </dsp:sp>
    <dsp:sp modelId="{9C611ECF-F511-4EF9-8443-098F23E393C9}">
      <dsp:nvSpPr>
        <dsp:cNvPr id="0" name=""/>
        <dsp:cNvSpPr/>
      </dsp:nvSpPr>
      <dsp:spPr>
        <a:xfrm>
          <a:off x="342896" y="1641574"/>
          <a:ext cx="1371606" cy="780851"/>
        </a:xfrm>
        <a:prstGeom prst="roundRect">
          <a:avLst/>
        </a:prstGeom>
        <a:solidFill>
          <a:schemeClr val="accent5">
            <a:hueOff val="-3822643"/>
            <a:satOff val="5120"/>
            <a:lumOff val="-159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1.3</a:t>
          </a:r>
          <a:endParaRPr lang="en-US" sz="3900" kern="1200" dirty="0"/>
        </a:p>
      </dsp:txBody>
      <dsp:txXfrm>
        <a:off x="381014" y="1679692"/>
        <a:ext cx="1295370" cy="704615"/>
      </dsp:txXfrm>
    </dsp:sp>
    <dsp:sp modelId="{4B875D75-C63F-43EC-B2DB-35460410F6E7}">
      <dsp:nvSpPr>
        <dsp:cNvPr id="0" name=""/>
        <dsp:cNvSpPr/>
      </dsp:nvSpPr>
      <dsp:spPr>
        <a:xfrm rot="5400000">
          <a:off x="3230962" y="1023094"/>
          <a:ext cx="624681" cy="3657600"/>
        </a:xfrm>
        <a:prstGeom prst="round2SameRect">
          <a:avLst/>
        </a:prstGeom>
        <a:solidFill>
          <a:schemeClr val="accent5">
            <a:tint val="40000"/>
            <a:alpha val="90000"/>
            <a:hueOff val="-5448267"/>
            <a:satOff val="-4114"/>
            <a:lumOff val="-547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448267"/>
              <a:satOff val="-4114"/>
              <a:lumOff val="-5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Manfaat</a:t>
          </a:r>
          <a:endParaRPr lang="en-US" sz="2900" kern="1200" dirty="0"/>
        </a:p>
      </dsp:txBody>
      <dsp:txXfrm rot="-5400000">
        <a:off x="1714503" y="2570047"/>
        <a:ext cx="3627106" cy="563693"/>
      </dsp:txXfrm>
    </dsp:sp>
    <dsp:sp modelId="{72CA8D4D-6D4C-4DC5-8372-82228D81CD4E}">
      <dsp:nvSpPr>
        <dsp:cNvPr id="0" name=""/>
        <dsp:cNvSpPr/>
      </dsp:nvSpPr>
      <dsp:spPr>
        <a:xfrm>
          <a:off x="342896" y="2461468"/>
          <a:ext cx="1371606" cy="780851"/>
        </a:xfrm>
        <a:prstGeom prst="roundRect">
          <a:avLst/>
        </a:prstGeom>
        <a:solidFill>
          <a:schemeClr val="accent5">
            <a:hueOff val="-5733964"/>
            <a:satOff val="7681"/>
            <a:lumOff val="-239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1.4</a:t>
          </a:r>
          <a:endParaRPr lang="en-US" sz="3900" kern="1200" dirty="0"/>
        </a:p>
      </dsp:txBody>
      <dsp:txXfrm>
        <a:off x="381014" y="2499586"/>
        <a:ext cx="1295370" cy="704615"/>
      </dsp:txXfrm>
    </dsp:sp>
    <dsp:sp modelId="{C2817A5B-0D37-4489-98BD-09449CC14BC5}">
      <dsp:nvSpPr>
        <dsp:cNvPr id="0" name=""/>
        <dsp:cNvSpPr/>
      </dsp:nvSpPr>
      <dsp:spPr>
        <a:xfrm rot="5400000">
          <a:off x="3230962" y="1842988"/>
          <a:ext cx="624681" cy="3657600"/>
        </a:xfrm>
        <a:prstGeom prst="round2SameRect">
          <a:avLst/>
        </a:prstGeom>
        <a:solidFill>
          <a:schemeClr val="accent5">
            <a:tint val="40000"/>
            <a:alpha val="90000"/>
            <a:hueOff val="-7264356"/>
            <a:satOff val="-5485"/>
            <a:lumOff val="-72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264356"/>
              <a:satOff val="-5485"/>
              <a:lumOff val="-7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err="1" smtClean="0"/>
            <a:t>Batasan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dan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Asumsi</a:t>
          </a:r>
          <a:endParaRPr lang="en-US" sz="2900" kern="1200" dirty="0"/>
        </a:p>
      </dsp:txBody>
      <dsp:txXfrm rot="-5400000">
        <a:off x="1714503" y="3389941"/>
        <a:ext cx="3627106" cy="563693"/>
      </dsp:txXfrm>
    </dsp:sp>
    <dsp:sp modelId="{8D1EC3CD-015A-48FD-B051-18FB4B07225B}">
      <dsp:nvSpPr>
        <dsp:cNvPr id="0" name=""/>
        <dsp:cNvSpPr/>
      </dsp:nvSpPr>
      <dsp:spPr>
        <a:xfrm>
          <a:off x="342896" y="3281362"/>
          <a:ext cx="1371606" cy="780851"/>
        </a:xfrm>
        <a:prstGeom prst="roundRect">
          <a:avLst/>
        </a:prstGeom>
        <a:solidFill>
          <a:schemeClr val="accent5">
            <a:hueOff val="-7645286"/>
            <a:satOff val="10241"/>
            <a:lumOff val="-3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1.5</a:t>
          </a:r>
          <a:endParaRPr lang="en-US" sz="3900" kern="1200" dirty="0"/>
        </a:p>
      </dsp:txBody>
      <dsp:txXfrm>
        <a:off x="381014" y="3319480"/>
        <a:ext cx="1295370" cy="704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6A39B-9904-4B09-9816-2A3EC649742E}">
      <dsp:nvSpPr>
        <dsp:cNvPr id="0" name=""/>
        <dsp:cNvSpPr/>
      </dsp:nvSpPr>
      <dsp:spPr>
        <a:xfrm rot="5400000">
          <a:off x="4661599" y="-2013149"/>
          <a:ext cx="1070490" cy="536448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i="1" kern="1200" dirty="0" smtClean="0"/>
            <a:t>Flowchart</a:t>
          </a:r>
          <a:endParaRPr lang="en-US" sz="3600" i="1" kern="1200" dirty="0"/>
        </a:p>
      </dsp:txBody>
      <dsp:txXfrm rot="-5400000">
        <a:off x="2514605" y="186102"/>
        <a:ext cx="5312223" cy="965976"/>
      </dsp:txXfrm>
    </dsp:sp>
    <dsp:sp modelId="{06E35F3E-EE25-48C7-9DC9-2DB13B827C4E}">
      <dsp:nvSpPr>
        <dsp:cNvPr id="0" name=""/>
        <dsp:cNvSpPr/>
      </dsp:nvSpPr>
      <dsp:spPr>
        <a:xfrm>
          <a:off x="502914" y="33"/>
          <a:ext cx="2011690" cy="13381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4.1</a:t>
          </a:r>
          <a:endParaRPr lang="en-US" sz="6000" kern="1200" dirty="0"/>
        </a:p>
      </dsp:txBody>
      <dsp:txXfrm>
        <a:off x="568235" y="65354"/>
        <a:ext cx="1881048" cy="1207471"/>
      </dsp:txXfrm>
    </dsp:sp>
    <dsp:sp modelId="{5572390E-6909-426C-9BEB-A1EE59F3E32C}">
      <dsp:nvSpPr>
        <dsp:cNvPr id="0" name=""/>
        <dsp:cNvSpPr/>
      </dsp:nvSpPr>
      <dsp:spPr>
        <a:xfrm rot="5400000">
          <a:off x="4661599" y="-608130"/>
          <a:ext cx="1070490" cy="5364480"/>
        </a:xfrm>
        <a:prstGeom prst="round2SameRect">
          <a:avLst/>
        </a:prstGeom>
        <a:solidFill>
          <a:schemeClr val="accent5">
            <a:tint val="40000"/>
            <a:alpha val="90000"/>
            <a:hueOff val="-7264356"/>
            <a:satOff val="-5485"/>
            <a:lumOff val="-72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264356"/>
              <a:satOff val="-5485"/>
              <a:lumOff val="-7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Penjelasan</a:t>
          </a:r>
          <a:r>
            <a:rPr lang="en-US" sz="3600" kern="1200" dirty="0" smtClean="0"/>
            <a:t> </a:t>
          </a:r>
          <a:r>
            <a:rPr lang="en-US" sz="3600" i="1" kern="1200" dirty="0" smtClean="0"/>
            <a:t>Flowchart</a:t>
          </a:r>
          <a:endParaRPr lang="en-US" sz="3600" i="1" kern="1200" dirty="0"/>
        </a:p>
      </dsp:txBody>
      <dsp:txXfrm rot="-5400000">
        <a:off x="2514605" y="1591121"/>
        <a:ext cx="5312223" cy="965976"/>
      </dsp:txXfrm>
    </dsp:sp>
    <dsp:sp modelId="{7476D3A5-C05F-4FD3-8D73-D658098C1C6A}">
      <dsp:nvSpPr>
        <dsp:cNvPr id="0" name=""/>
        <dsp:cNvSpPr/>
      </dsp:nvSpPr>
      <dsp:spPr>
        <a:xfrm>
          <a:off x="502914" y="1405052"/>
          <a:ext cx="2011690" cy="1338113"/>
        </a:xfrm>
        <a:prstGeom prst="roundRect">
          <a:avLst/>
        </a:prstGeom>
        <a:solidFill>
          <a:schemeClr val="accent5">
            <a:hueOff val="-7645286"/>
            <a:satOff val="10241"/>
            <a:lumOff val="-3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4.2</a:t>
          </a:r>
          <a:endParaRPr lang="en-US" sz="6000" kern="1200" dirty="0"/>
        </a:p>
      </dsp:txBody>
      <dsp:txXfrm>
        <a:off x="568235" y="1470373"/>
        <a:ext cx="1881048" cy="1207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F23C4-D03F-420A-8AD5-B1F9BBC746CD}">
      <dsp:nvSpPr>
        <dsp:cNvPr id="0" name=""/>
        <dsp:cNvSpPr/>
      </dsp:nvSpPr>
      <dsp:spPr>
        <a:xfrm>
          <a:off x="2616675" y="355600"/>
          <a:ext cx="4160520" cy="5571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27 </a:t>
          </a:r>
          <a:r>
            <a:rPr lang="en-US" sz="2400" b="1" kern="1200" dirty="0" err="1" smtClean="0"/>
            <a:t>Februari</a:t>
          </a:r>
          <a:r>
            <a:rPr lang="en-US" sz="2400" b="1" kern="1200" dirty="0" smtClean="0"/>
            <a:t> – 20 </a:t>
          </a:r>
          <a:r>
            <a:rPr lang="en-US" sz="2400" b="1" kern="1200" dirty="0" err="1" smtClean="0"/>
            <a:t>Maret</a:t>
          </a:r>
          <a:r>
            <a:rPr lang="en-US" sz="2400" b="1" kern="1200" dirty="0" smtClean="0"/>
            <a:t> </a:t>
          </a:r>
          <a:r>
            <a:rPr lang="en-US" sz="2400" b="1" kern="1200" dirty="0" smtClean="0"/>
            <a:t>2015</a:t>
          </a:r>
          <a:endParaRPr lang="en-US" sz="2400" b="1" kern="1200" dirty="0"/>
        </a:p>
      </dsp:txBody>
      <dsp:txXfrm>
        <a:off x="2616675" y="425249"/>
        <a:ext cx="3951573" cy="417895"/>
      </dsp:txXfrm>
    </dsp:sp>
    <dsp:sp modelId="{45C334C1-ED04-4595-B527-E7C3219898BA}">
      <dsp:nvSpPr>
        <dsp:cNvPr id="0" name=""/>
        <dsp:cNvSpPr/>
      </dsp:nvSpPr>
      <dsp:spPr>
        <a:xfrm>
          <a:off x="157004" y="611"/>
          <a:ext cx="2459671" cy="12671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rgbClr val="000000"/>
              </a:solidFill>
            </a:rPr>
            <a:t>Pengerjaan</a:t>
          </a:r>
          <a:r>
            <a:rPr lang="en-US" sz="2700" b="1" kern="1200" dirty="0" smtClean="0">
              <a:solidFill>
                <a:srgbClr val="000000"/>
              </a:solidFill>
            </a:rPr>
            <a:t> </a:t>
          </a:r>
          <a:r>
            <a:rPr lang="en-US" sz="2700" b="1" kern="1200" dirty="0" err="1" smtClean="0">
              <a:solidFill>
                <a:srgbClr val="000000"/>
              </a:solidFill>
            </a:rPr>
            <a:t>Bab</a:t>
          </a:r>
          <a:r>
            <a:rPr lang="en-US" sz="2700" b="1" kern="1200" dirty="0" smtClean="0">
              <a:solidFill>
                <a:srgbClr val="000000"/>
              </a:solidFill>
            </a:rPr>
            <a:t> I - IV</a:t>
          </a:r>
          <a:endParaRPr lang="en-US" sz="2700" b="1" kern="1200" dirty="0">
            <a:solidFill>
              <a:srgbClr val="000000"/>
            </a:solidFill>
          </a:endParaRPr>
        </a:p>
      </dsp:txBody>
      <dsp:txXfrm>
        <a:off x="218862" y="62469"/>
        <a:ext cx="2335955" cy="1143455"/>
      </dsp:txXfrm>
    </dsp:sp>
    <dsp:sp modelId="{9488BFA1-FABA-4235-A72B-340FC7890CD5}">
      <dsp:nvSpPr>
        <dsp:cNvPr id="0" name=""/>
        <dsp:cNvSpPr/>
      </dsp:nvSpPr>
      <dsp:spPr>
        <a:xfrm>
          <a:off x="2616675" y="1828796"/>
          <a:ext cx="4160520" cy="5080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632178"/>
            <a:satOff val="-2743"/>
            <a:lumOff val="-36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632178"/>
              <a:satOff val="-2743"/>
              <a:lumOff val="-3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27 </a:t>
          </a:r>
          <a:r>
            <a:rPr lang="en-US" sz="2400" b="1" kern="1200" dirty="0" err="1" smtClean="0"/>
            <a:t>Februari</a:t>
          </a:r>
          <a:r>
            <a:rPr lang="en-US" sz="2400" b="1" kern="1200" dirty="0" smtClean="0"/>
            <a:t> – 20 </a:t>
          </a:r>
          <a:r>
            <a:rPr lang="en-US" sz="2400" b="1" kern="1200" dirty="0" err="1" smtClean="0"/>
            <a:t>Maret</a:t>
          </a:r>
          <a:r>
            <a:rPr lang="en-US" sz="2400" b="1" kern="1200" dirty="0" smtClean="0"/>
            <a:t> </a:t>
          </a:r>
          <a:r>
            <a:rPr lang="en-US" sz="2400" b="1" kern="1200" dirty="0" smtClean="0"/>
            <a:t>2015</a:t>
          </a:r>
          <a:endParaRPr lang="en-US" sz="2400" b="1" kern="1200" dirty="0"/>
        </a:p>
      </dsp:txBody>
      <dsp:txXfrm>
        <a:off x="2616675" y="1892297"/>
        <a:ext cx="3970017" cy="381005"/>
      </dsp:txXfrm>
    </dsp:sp>
    <dsp:sp modelId="{B2325F3D-9003-47CA-978D-86F131E54CB9}">
      <dsp:nvSpPr>
        <dsp:cNvPr id="0" name=""/>
        <dsp:cNvSpPr/>
      </dsp:nvSpPr>
      <dsp:spPr>
        <a:xfrm>
          <a:off x="157004" y="1449214"/>
          <a:ext cx="2459671" cy="1267171"/>
        </a:xfrm>
        <a:prstGeom prst="roundRect">
          <a:avLst/>
        </a:prstGeom>
        <a:solidFill>
          <a:schemeClr val="accent5">
            <a:hueOff val="-3822643"/>
            <a:satOff val="5120"/>
            <a:lumOff val="-1598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rgbClr val="000000"/>
              </a:solidFill>
            </a:rPr>
            <a:t>Asistensi</a:t>
          </a:r>
          <a:r>
            <a:rPr lang="en-US" sz="2700" b="1" kern="1200" dirty="0" smtClean="0">
              <a:solidFill>
                <a:srgbClr val="000000"/>
              </a:solidFill>
            </a:rPr>
            <a:t> I</a:t>
          </a:r>
          <a:endParaRPr lang="en-US" sz="2700" b="1" kern="1200" dirty="0">
            <a:solidFill>
              <a:srgbClr val="000000"/>
            </a:solidFill>
          </a:endParaRPr>
        </a:p>
      </dsp:txBody>
      <dsp:txXfrm>
        <a:off x="218862" y="1511072"/>
        <a:ext cx="2335955" cy="1143455"/>
      </dsp:txXfrm>
    </dsp:sp>
    <dsp:sp modelId="{D588675A-6215-4C4C-B6CD-E32C74132512}">
      <dsp:nvSpPr>
        <dsp:cNvPr id="0" name=""/>
        <dsp:cNvSpPr/>
      </dsp:nvSpPr>
      <dsp:spPr>
        <a:xfrm>
          <a:off x="2616675" y="3251200"/>
          <a:ext cx="4160520" cy="56040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264356"/>
            <a:satOff val="-5485"/>
            <a:lumOff val="-72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264356"/>
              <a:satOff val="-5485"/>
              <a:lumOff val="-7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20 </a:t>
          </a:r>
          <a:r>
            <a:rPr lang="en-US" sz="2400" b="1" kern="1200" dirty="0" err="1" smtClean="0"/>
            <a:t>Maret</a:t>
          </a:r>
          <a:r>
            <a:rPr lang="en-US" sz="2400" b="1" kern="1200" dirty="0" smtClean="0"/>
            <a:t> </a:t>
          </a:r>
          <a:r>
            <a:rPr lang="en-US" sz="2400" b="1" kern="1200" dirty="0" smtClean="0"/>
            <a:t>2015</a:t>
          </a:r>
          <a:endParaRPr lang="en-US" sz="2400" b="1" kern="1200" dirty="0"/>
        </a:p>
      </dsp:txBody>
      <dsp:txXfrm>
        <a:off x="2616675" y="3321251"/>
        <a:ext cx="3950368" cy="420303"/>
      </dsp:txXfrm>
    </dsp:sp>
    <dsp:sp modelId="{F74917C9-B87B-4E53-A1D9-E903AA8590BC}">
      <dsp:nvSpPr>
        <dsp:cNvPr id="0" name=""/>
        <dsp:cNvSpPr/>
      </dsp:nvSpPr>
      <dsp:spPr>
        <a:xfrm>
          <a:off x="157004" y="2897817"/>
          <a:ext cx="2459671" cy="1267171"/>
        </a:xfrm>
        <a:prstGeom prst="roundRect">
          <a:avLst/>
        </a:prstGeom>
        <a:solidFill>
          <a:schemeClr val="accent5">
            <a:hueOff val="-7645286"/>
            <a:satOff val="10241"/>
            <a:lumOff val="-3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rgbClr val="000000"/>
              </a:solidFill>
            </a:rPr>
            <a:t>Pengumpulan</a:t>
          </a:r>
          <a:r>
            <a:rPr lang="en-US" sz="2700" b="1" kern="1200" dirty="0" smtClean="0">
              <a:solidFill>
                <a:srgbClr val="000000"/>
              </a:solidFill>
            </a:rPr>
            <a:t> </a:t>
          </a:r>
          <a:r>
            <a:rPr lang="en-US" sz="2700" b="1" kern="1200" dirty="0" err="1" smtClean="0">
              <a:solidFill>
                <a:srgbClr val="000000"/>
              </a:solidFill>
            </a:rPr>
            <a:t>Bab</a:t>
          </a:r>
          <a:r>
            <a:rPr lang="en-US" sz="2700" b="1" kern="1200" dirty="0" smtClean="0">
              <a:solidFill>
                <a:srgbClr val="000000"/>
              </a:solidFill>
            </a:rPr>
            <a:t> I - IV</a:t>
          </a:r>
          <a:endParaRPr lang="en-US" sz="2700" b="1" kern="1200" dirty="0">
            <a:solidFill>
              <a:srgbClr val="000000"/>
            </a:solidFill>
          </a:endParaRPr>
        </a:p>
      </dsp:txBody>
      <dsp:txXfrm>
        <a:off x="218862" y="2959675"/>
        <a:ext cx="2335955" cy="1143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D60045C-2A9B-448D-92AE-1E656F2A83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2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0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0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88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2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50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64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9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5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0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3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7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7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64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9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8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1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53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0045C-2A9B-448D-92AE-1E656F2A83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4BD08A0-196A-4139-96FB-BBCAAF9C60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12B9F-9960-4E15-BED5-09347200D0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C87D9-8DF2-40A7-B9AA-7E431459D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52F092C2-283A-4B0E-9137-39A9B6F24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ED5C28D2-DF5E-4E22-A025-3C9A37085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860D7958-3EF6-4C34-B2A7-CB24F1144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465C-A302-4C21-8B89-EB75D6FC6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7928-2B29-45B3-BFAF-6103E785E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E4B8A-3BC6-4B94-9CAA-30505DAFD6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8482A-BE19-474B-94CF-0C7F370E0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E76FB-DDA2-492F-A490-EDED9F62B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04E0B-318F-4DD3-BADE-504295BB4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E635C-C052-4DC2-9803-848F2ABC7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9ABB5-A1D4-401B-A591-B61454F64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419F746C-885F-4F86-87E7-38F1D9754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/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841" y="0"/>
                </a:cxn>
                <a:cxn ang="0">
                  <a:pos x="1294" y="2597"/>
                </a:cxn>
                <a:cxn ang="0">
                  <a:pos x="2" y="2599"/>
                </a:cxn>
                <a:cxn ang="0">
                  <a:pos x="0" y="18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 cstate="print"/>
              <a:srcRect/>
              <a:stretch>
                <a:fillRect r="-15708"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7" y="1"/>
                </a:cxn>
                <a:cxn ang="0">
                  <a:pos x="991" y="2597"/>
                </a:cxn>
                <a:cxn ang="0">
                  <a:pos x="0" y="2600"/>
                </a:cxn>
                <a:cxn ang="0">
                  <a:pos x="0" y="0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47" y="0"/>
                </a:cxn>
                <a:cxn ang="0">
                  <a:pos x="540" y="2868"/>
                </a:cxn>
                <a:cxn ang="0">
                  <a:pos x="0" y="2874"/>
                </a:cxn>
                <a:cxn ang="0">
                  <a:pos x="7" y="0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2400" y="2057401"/>
            <a:ext cx="5105400" cy="1828800"/>
          </a:xfrm>
        </p:spPr>
        <p:txBody>
          <a:bodyPr/>
          <a:lstStyle/>
          <a:p>
            <a:r>
              <a:rPr lang="en-US" sz="3600" dirty="0" smtClean="0">
                <a:latin typeface="Rockwell" pitchFamily="18" charset="0"/>
              </a:rPr>
              <a:t>RESPONSI MOSDM</a:t>
            </a:r>
            <a:br>
              <a:rPr lang="en-US" sz="3600" dirty="0" smtClean="0">
                <a:latin typeface="Rockwell" pitchFamily="18" charset="0"/>
              </a:rPr>
            </a:br>
            <a:r>
              <a:rPr lang="en-US" sz="3200" b="0" dirty="0" smtClean="0">
                <a:latin typeface="Rockwell" pitchFamily="18" charset="0"/>
              </a:rPr>
              <a:t/>
            </a:r>
            <a:br>
              <a:rPr lang="en-US" sz="3200" b="0" dirty="0" smtClean="0">
                <a:latin typeface="Rockwell" pitchFamily="18" charset="0"/>
              </a:rPr>
            </a:br>
            <a:r>
              <a:rPr lang="en-US" sz="3200" b="0" dirty="0" smtClean="0">
                <a:latin typeface="Rockwell" pitchFamily="18" charset="0"/>
              </a:rPr>
              <a:t/>
            </a:r>
            <a:br>
              <a:rPr lang="en-US" sz="3200" b="0" dirty="0" smtClean="0">
                <a:latin typeface="Rockwell" pitchFamily="18" charset="0"/>
              </a:rPr>
            </a:br>
            <a:r>
              <a:rPr lang="en-US" sz="3200" b="0" dirty="0" smtClean="0">
                <a:latin typeface="Rockwell" pitchFamily="18" charset="0"/>
              </a:rPr>
              <a:t>26 FEBRUARI 2015</a:t>
            </a:r>
            <a:endParaRPr lang="en-US" sz="5400" dirty="0">
              <a:latin typeface="Rockwell" pitchFamily="18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343400"/>
            <a:ext cx="5715000" cy="2286000"/>
          </a:xfrm>
        </p:spPr>
        <p:txBody>
          <a:bodyPr/>
          <a:lstStyle/>
          <a:p>
            <a:pPr marL="342900" indent="-342900"/>
            <a:r>
              <a:rPr lang="en-US" sz="2800" dirty="0" smtClean="0">
                <a:latin typeface="Rockwell Condensed" pitchFamily="18" charset="0"/>
              </a:rPr>
              <a:t>GAMBARAN UMUM RESPONSI</a:t>
            </a:r>
          </a:p>
          <a:p>
            <a:pPr marL="342900" indent="-342900"/>
            <a:r>
              <a:rPr lang="en-US" sz="2800" dirty="0" smtClean="0">
                <a:latin typeface="Rockwell Condensed" pitchFamily="18" charset="0"/>
              </a:rPr>
              <a:t>PEMBAGIAN KELOMPOK</a:t>
            </a:r>
          </a:p>
          <a:p>
            <a:pPr marL="342900" indent="-342900"/>
            <a:r>
              <a:rPr lang="en-US" sz="2800" dirty="0" smtClean="0">
                <a:latin typeface="Rockwell Condensed" pitchFamily="18" charset="0"/>
              </a:rPr>
              <a:t>FIKSASI OBJEK AMATAN</a:t>
            </a:r>
          </a:p>
        </p:txBody>
      </p:sp>
      <p:pic>
        <p:nvPicPr>
          <p:cNvPr id="2" name="Picture 2" descr="http://labpsmi.weebly.com/uploads/2/2/8/9/2289131/2848301.jpg?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85800"/>
            <a:ext cx="2009775" cy="1057276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QIbLgLRrE6ZYYa0KEkNsOO8qlWd9DJq4bGwTz7pjLY7N_PMAb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1183298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458200" cy="838200"/>
          </a:xfrm>
        </p:spPr>
        <p:txBody>
          <a:bodyPr/>
          <a:lstStyle/>
          <a:p>
            <a:r>
              <a:rPr lang="en-US" dirty="0" smtClean="0"/>
              <a:t>PEMBAGIAN KELOMPOK (KELAS D)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19200"/>
            <a:ext cx="556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458200" cy="838200"/>
          </a:xfrm>
        </p:spPr>
        <p:txBody>
          <a:bodyPr/>
          <a:lstStyle/>
          <a:p>
            <a:r>
              <a:rPr lang="en-US" dirty="0" smtClean="0"/>
              <a:t>PEMBAGIAN KELOMPOK (KELAS D)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715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PEMBAGIAN KELOMPOK (KELAS Q)</a:t>
            </a:r>
            <a:endParaRPr lang="en-US" sz="32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0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PEMBAGIAN KELOMPOK (KELAS Q)</a:t>
            </a:r>
            <a:endParaRPr lang="en-US" sz="32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334000" cy="342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13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ASISTEN RESPONSI MOSDM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763000" cy="505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KETENTUAN OBJEK AMATAN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724400"/>
          </a:xfrm>
        </p:spPr>
        <p:txBody>
          <a:bodyPr/>
          <a:lstStyle/>
          <a:p>
            <a:r>
              <a:rPr lang="en-US" sz="2400" dirty="0" smtClean="0"/>
              <a:t>Perusahaan yang </a:t>
            </a:r>
            <a:r>
              <a:rPr lang="en-US" sz="2400" dirty="0" err="1" smtClean="0"/>
              <a:t>dipilih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sektor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endParaRPr lang="en-US" sz="2400" dirty="0" smtClean="0"/>
          </a:p>
          <a:p>
            <a:r>
              <a:rPr lang="en-US" sz="2400" dirty="0" smtClean="0"/>
              <a:t>Perusahaan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i="1" dirty="0" smtClean="0"/>
              <a:t>performance appraisal </a:t>
            </a:r>
            <a:endParaRPr lang="en-US" sz="2400" dirty="0" smtClean="0"/>
          </a:p>
          <a:p>
            <a:r>
              <a:rPr lang="en-US" sz="2400" dirty="0" smtClean="0"/>
              <a:t>Perusahaan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endParaRPr lang="en-US" sz="2400" dirty="0" smtClean="0"/>
          </a:p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minimal 15 – 50 </a:t>
            </a:r>
            <a:r>
              <a:rPr lang="en-US" sz="2400" dirty="0" err="1" smtClean="0"/>
              <a:t>orang</a:t>
            </a:r>
            <a:endParaRPr lang="en-US" sz="2400" dirty="0" smtClean="0"/>
          </a:p>
          <a:p>
            <a:r>
              <a:rPr lang="en-US" sz="2400" dirty="0" smtClean="0"/>
              <a:t>Perusahaan legal (</a:t>
            </a:r>
            <a:r>
              <a:rPr lang="en-US" sz="2400" b="1" dirty="0" err="1">
                <a:solidFill>
                  <a:srgbClr val="FF0000"/>
                </a:solidFill>
              </a:rPr>
              <a:t>B</a:t>
            </a:r>
            <a:r>
              <a:rPr lang="en-US" sz="2400" b="1" dirty="0" err="1" smtClean="0">
                <a:solidFill>
                  <a:srgbClr val="FF0000"/>
                </a:solidFill>
              </a:rPr>
              <a:t>ukan</a:t>
            </a:r>
            <a:r>
              <a:rPr lang="en-US" sz="2400" b="1" dirty="0" smtClean="0">
                <a:solidFill>
                  <a:srgbClr val="FF0000"/>
                </a:solidFill>
              </a:rPr>
              <a:t> UMKM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Bersedia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kunjungan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3-4 kali</a:t>
            </a:r>
          </a:p>
          <a:p>
            <a:r>
              <a:rPr lang="en-US" sz="2400" dirty="0" err="1" smtClean="0"/>
              <a:t>Bersedia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meluangkan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diskusi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visi</a:t>
            </a:r>
            <a:r>
              <a:rPr lang="en-US" sz="2400" dirty="0" smtClean="0"/>
              <a:t> </a:t>
            </a:r>
            <a:r>
              <a:rPr lang="en-US" sz="2400" dirty="0" err="1" smtClean="0"/>
              <a:t>misi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,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, </a:t>
            </a:r>
            <a:r>
              <a:rPr lang="en-US" sz="2400" dirty="0" err="1" smtClean="0"/>
              <a:t>profil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, </a:t>
            </a:r>
            <a:r>
              <a:rPr lang="en-US" sz="2400" i="1" dirty="0" smtClean="0"/>
              <a:t>job analysis, performance appraisal </a:t>
            </a:r>
            <a:r>
              <a:rPr lang="en-US" sz="2400" dirty="0" smtClean="0"/>
              <a:t>(</a:t>
            </a:r>
            <a:r>
              <a:rPr lang="en-US" sz="2400" dirty="0" err="1" smtClean="0"/>
              <a:t>sebanyak</a:t>
            </a:r>
            <a:r>
              <a:rPr lang="en-US" sz="2400" dirty="0" smtClean="0"/>
              <a:t> 4-7 kali </a:t>
            </a:r>
            <a:r>
              <a:rPr lang="en-US" sz="2400" dirty="0" err="1" smtClean="0"/>
              <a:t>pertemuan</a:t>
            </a:r>
            <a:r>
              <a:rPr lang="en-US" sz="2400" dirty="0" smtClean="0"/>
              <a:t> di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,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jadwal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) 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PENENTUAN SEKTOR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r>
              <a:rPr lang="en-US" dirty="0" err="1" smtClean="0"/>
              <a:t>Manufaktur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Jasa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*) Perusahaan </a:t>
            </a:r>
            <a:r>
              <a:rPr lang="en-US" i="1" dirty="0" smtClean="0"/>
              <a:t>Benchmark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dibidang</a:t>
            </a:r>
            <a:r>
              <a:rPr lang="en-US" dirty="0" smtClean="0"/>
              <a:t> </a:t>
            </a:r>
            <a:r>
              <a:rPr lang="en-US" dirty="0" err="1" smtClean="0"/>
              <a:t>sejenis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i="1" dirty="0" smtClean="0"/>
              <a:t>mature/</a:t>
            </a:r>
            <a:r>
              <a:rPr lang="en-US" dirty="0" err="1" smtClean="0"/>
              <a:t>Besar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b="1" dirty="0" err="1" smtClean="0"/>
              <a:t>diasistensikan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TIMELINE PENENTUAN OBJEK AMATAN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124200"/>
          </a:xfrm>
          <a:ln>
            <a:noFill/>
          </a:ln>
        </p:spPr>
        <p:txBody>
          <a:bodyPr/>
          <a:lstStyle/>
          <a:p>
            <a:r>
              <a:rPr lang="en-US" sz="2400" dirty="0" err="1" smtClean="0"/>
              <a:t>Penulisan</a:t>
            </a:r>
            <a:r>
              <a:rPr lang="en-US" sz="2400" dirty="0" smtClean="0"/>
              <a:t> </a:t>
            </a:r>
            <a:r>
              <a:rPr lang="en-US" sz="2400" dirty="0" err="1" smtClean="0"/>
              <a:t>usulan</a:t>
            </a:r>
            <a:r>
              <a:rPr lang="en-US" sz="2400" dirty="0" smtClean="0"/>
              <a:t> </a:t>
            </a:r>
            <a:r>
              <a:rPr lang="en-US" sz="2400" dirty="0" err="1" smtClean="0"/>
              <a:t>obyek</a:t>
            </a:r>
            <a:r>
              <a:rPr lang="en-US" sz="2400" dirty="0" smtClean="0"/>
              <a:t> </a:t>
            </a:r>
            <a:r>
              <a:rPr lang="en-US" sz="2400" dirty="0" err="1" smtClean="0"/>
              <a:t>amatan</a:t>
            </a:r>
            <a:r>
              <a:rPr lang="en-US" sz="2400" dirty="0" smtClean="0"/>
              <a:t>:  26 </a:t>
            </a:r>
            <a:r>
              <a:rPr lang="en-US" sz="2400" dirty="0" err="1" smtClean="0"/>
              <a:t>Februari</a:t>
            </a:r>
            <a:r>
              <a:rPr lang="en-US" sz="2400" dirty="0" smtClean="0"/>
              <a:t> 2015 –  2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2015 (17.00 WPSMI)</a:t>
            </a:r>
          </a:p>
          <a:p>
            <a:r>
              <a:rPr lang="en-US" sz="2400" dirty="0" err="1" smtClean="0"/>
              <a:t>Pengumuman</a:t>
            </a:r>
            <a:r>
              <a:rPr lang="en-US" sz="2400" dirty="0" smtClean="0"/>
              <a:t> </a:t>
            </a:r>
            <a:r>
              <a:rPr lang="en-US" sz="2400" dirty="0" err="1" smtClean="0"/>
              <a:t>Fiksasi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: </a:t>
            </a:r>
            <a:r>
              <a:rPr lang="en-US" sz="2400" dirty="0" err="1" smtClean="0"/>
              <a:t>Selasa</a:t>
            </a:r>
            <a:r>
              <a:rPr lang="en-US" sz="2400" dirty="0" smtClean="0"/>
              <a:t>, 3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2015</a:t>
            </a:r>
          </a:p>
          <a:p>
            <a:r>
              <a:rPr lang="en-US" sz="2400" dirty="0" err="1" smtClean="0"/>
              <a:t>Penulisan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(</a:t>
            </a:r>
            <a:r>
              <a:rPr lang="en-US" sz="2400" dirty="0" err="1" smtClean="0"/>
              <a:t>Bagi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diterima</a:t>
            </a:r>
            <a:r>
              <a:rPr lang="en-US" sz="2400" dirty="0" smtClean="0"/>
              <a:t>) : 3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2015 – 4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2015</a:t>
            </a:r>
          </a:p>
          <a:p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dirty="0" err="1" smtClean="0"/>
              <a:t>Surat</a:t>
            </a:r>
            <a:r>
              <a:rPr lang="en-US" sz="2400" dirty="0" smtClean="0"/>
              <a:t>	:  TBA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z="2800" dirty="0" smtClean="0"/>
              <a:t>FORM PENGUSULAN OBJEK AMATAN</a:t>
            </a:r>
            <a:endParaRPr lang="en-US" sz="2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71588"/>
            <a:ext cx="8932158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en-US" sz="2800" dirty="0" smtClean="0"/>
              <a:t>TIMELINE PENGERJAAN RESPONSI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89446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74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GAMBARAN UMUM RESPONSI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b="1" dirty="0" err="1" smtClean="0"/>
              <a:t>fasilitas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memahamkan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endParaRPr lang="en-US" dirty="0" smtClean="0"/>
          </a:p>
          <a:p>
            <a:r>
              <a:rPr lang="en-US" dirty="0" smtClean="0"/>
              <a:t>Akan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dirty="0" err="1" smtClean="0"/>
              <a:t>pengamatan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3886200"/>
            <a:ext cx="56201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TUGAS BESAR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D:\2.Non Akademik\Picture  Gambar\Icon\excerci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76600"/>
            <a:ext cx="35814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2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MODUL RESPONSI (TUGAS BESAR)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038600"/>
          </a:xfrm>
          <a:ln w="38100">
            <a:solidFill>
              <a:schemeClr val="tx2"/>
            </a:solidFill>
            <a:prstDash val="dash"/>
          </a:ln>
        </p:spPr>
        <p:txBody>
          <a:bodyPr/>
          <a:lstStyle/>
          <a:p>
            <a:r>
              <a:rPr lang="id-ID" dirty="0" smtClean="0"/>
              <a:t>Peserta responsi </a:t>
            </a:r>
            <a:r>
              <a:rPr lang="id-ID" b="1" dirty="0" smtClean="0"/>
              <a:t>wajib</a:t>
            </a:r>
            <a:r>
              <a:rPr lang="id-ID" dirty="0" smtClean="0"/>
              <a:t> mengikuti semua aktivitas responsi yang ditentukan oleh asisten </a:t>
            </a:r>
            <a:r>
              <a:rPr lang="en-US" dirty="0" err="1" smtClean="0"/>
              <a:t>Laboratorium</a:t>
            </a:r>
            <a:r>
              <a:rPr lang="en-US" dirty="0" smtClean="0"/>
              <a:t> PSMI.</a:t>
            </a:r>
          </a:p>
          <a:p>
            <a:pPr lvl="0"/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responsi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,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responsi</a:t>
            </a:r>
            <a:r>
              <a:rPr lang="en-US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b="1" dirty="0" err="1" smtClean="0"/>
              <a:t>kaos</a:t>
            </a:r>
            <a:r>
              <a:rPr lang="en-US" b="1" dirty="0" smtClean="0"/>
              <a:t> oblong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merokok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820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KETENTUAN UMUM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44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038600"/>
          </a:xfrm>
          <a:ln w="38100">
            <a:solidFill>
              <a:schemeClr val="tx2"/>
            </a:solidFill>
            <a:prstDash val="dash"/>
          </a:ln>
        </p:spPr>
        <p:txBody>
          <a:bodyPr/>
          <a:lstStyle/>
          <a:p>
            <a:pPr lvl="0"/>
            <a:r>
              <a:rPr lang="id-ID" dirty="0" smtClean="0"/>
              <a:t>Asistensi dilaksanakan </a:t>
            </a:r>
            <a:r>
              <a:rPr lang="en-US" dirty="0" err="1" smtClean="0"/>
              <a:t>oleh</a:t>
            </a:r>
            <a:r>
              <a:rPr lang="id-ID" dirty="0" smtClean="0"/>
              <a:t> asisten kelompok yang bersangkutan dan </a:t>
            </a:r>
            <a:r>
              <a:rPr lang="id-ID" b="1" dirty="0" smtClean="0"/>
              <a:t>wajib diikuti oleh semua anggota kelompok</a:t>
            </a:r>
            <a:r>
              <a:rPr lang="id-ID" dirty="0" smtClean="0"/>
              <a:t>.</a:t>
            </a:r>
            <a:endParaRPr lang="en-US" dirty="0" smtClean="0"/>
          </a:p>
          <a:p>
            <a:pPr lvl="0"/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,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b="1" dirty="0" err="1" smtClean="0"/>
              <a:t>wajib</a:t>
            </a:r>
            <a:r>
              <a:rPr lang="en-US" b="1" dirty="0" smtClean="0"/>
              <a:t> </a:t>
            </a:r>
            <a:r>
              <a:rPr lang="en-US" b="1" dirty="0" err="1" smtClean="0"/>
              <a:t>membawa</a:t>
            </a:r>
            <a:r>
              <a:rPr lang="en-US" b="1" dirty="0" smtClean="0"/>
              <a:t> </a:t>
            </a:r>
            <a:r>
              <a:rPr lang="en-US" b="1" dirty="0" err="1" smtClean="0"/>
              <a:t>lembar</a:t>
            </a:r>
            <a:r>
              <a:rPr lang="en-US" b="1" dirty="0" smtClean="0"/>
              <a:t> </a:t>
            </a:r>
            <a:r>
              <a:rPr lang="en-US" b="1" dirty="0" err="1" smtClean="0"/>
              <a:t>kendali</a:t>
            </a:r>
            <a:r>
              <a:rPr lang="en-US" b="1" dirty="0" smtClean="0"/>
              <a:t>.</a:t>
            </a:r>
          </a:p>
          <a:p>
            <a:pPr lvl="0"/>
            <a:r>
              <a:rPr lang="id-ID" dirty="0" smtClean="0"/>
              <a:t>Asistensi dilaksanakan sesuai jadwal yang telah disepakati antara asisten dan peserta Responsi.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3820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ASISTENSI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MODUL RESPONSI (TUGAS BESAR)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34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MODUL RESPONSI (TUGAS BESAR)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038600"/>
          </a:xfrm>
          <a:ln w="38100">
            <a:solidFill>
              <a:schemeClr val="tx2"/>
            </a:solidFill>
            <a:prstDash val="dash"/>
          </a:ln>
        </p:spPr>
        <p:txBody>
          <a:bodyPr/>
          <a:lstStyle/>
          <a:p>
            <a:r>
              <a:rPr lang="en-US" dirty="0" err="1" smtClean="0"/>
              <a:t>Bagi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b="1" i="1" dirty="0" smtClean="0"/>
              <a:t>resume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asisten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, </a:t>
            </a:r>
            <a:r>
              <a:rPr lang="en-US" dirty="0" err="1" smtClean="0"/>
              <a:t>maksimal</a:t>
            </a:r>
            <a:r>
              <a:rPr lang="en-US" dirty="0" smtClean="0"/>
              <a:t> 1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format A4 70gr, 3222,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bolpen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3820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ASISTENSI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2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MODUL RESPONSI (TUGAS BESAR)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458200" cy="4038600"/>
          </a:xfrm>
          <a:ln w="38100">
            <a:solidFill>
              <a:schemeClr val="tx2"/>
            </a:solidFill>
            <a:prstDash val="dash"/>
          </a:ln>
        </p:spPr>
        <p:txBody>
          <a:bodyPr/>
          <a:lstStyle/>
          <a:p>
            <a:pPr lvl="0"/>
            <a:r>
              <a:rPr lang="id-ID" dirty="0" smtClean="0"/>
              <a:t>Ketidakikutsertaaan </a:t>
            </a:r>
            <a:r>
              <a:rPr lang="en-US" dirty="0" err="1" smtClean="0"/>
              <a:t>responser</a:t>
            </a:r>
            <a:r>
              <a:rPr lang="en-US" dirty="0" smtClean="0"/>
              <a:t> </a:t>
            </a:r>
            <a:r>
              <a:rPr lang="id-ID" dirty="0" smtClean="0"/>
              <a:t>(tidak hadir </a:t>
            </a:r>
            <a:r>
              <a:rPr lang="id-ID" b="1" dirty="0" smtClean="0"/>
              <a:t>tanpa seijin </a:t>
            </a:r>
            <a:r>
              <a:rPr lang="en-US" b="1" dirty="0" err="1" smtClean="0"/>
              <a:t>asisten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id-ID" dirty="0" smtClean="0"/>
              <a:t>) akan mendapatkan nilai 0.</a:t>
            </a:r>
            <a:endParaRPr lang="en-US" dirty="0" smtClean="0"/>
          </a:p>
          <a:p>
            <a:pPr lvl="0"/>
            <a:r>
              <a:rPr lang="id-ID" dirty="0" smtClean="0"/>
              <a:t>Keterlambatan pengumpulan Laporan Resmi maupun tugas Responsi mendapatkan </a:t>
            </a:r>
            <a:r>
              <a:rPr lang="id-ID" b="1" dirty="0" smtClean="0"/>
              <a:t>pengurangan nilai 50%.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1411069"/>
            <a:ext cx="84582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SANKSI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12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MODUL RESPONSI (TUGAS BESAR)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038600"/>
          </a:xfrm>
          <a:ln w="38100">
            <a:solidFill>
              <a:schemeClr val="tx2"/>
            </a:solidFill>
            <a:prstDash val="dash"/>
          </a:ln>
        </p:spPr>
        <p:txBody>
          <a:bodyPr/>
          <a:lstStyle/>
          <a:p>
            <a:pPr lvl="0"/>
            <a:r>
              <a:rPr lang="id-ID" dirty="0" smtClean="0"/>
              <a:t>Apabila terjadi </a:t>
            </a:r>
            <a:r>
              <a:rPr lang="id-ID" b="1" dirty="0" smtClean="0"/>
              <a:t>penjiplakan</a:t>
            </a:r>
            <a:r>
              <a:rPr lang="id-ID" dirty="0" smtClean="0"/>
              <a:t> Laporan Resmi maupun tugas Responsi dari kelompok lain maka akan dilakukan </a:t>
            </a:r>
            <a:r>
              <a:rPr lang="id-ID" b="1" dirty="0" smtClean="0"/>
              <a:t>pengurangan nilai sebesar 50%. </a:t>
            </a:r>
            <a:endParaRPr lang="en-US" b="1" dirty="0" smtClean="0"/>
          </a:p>
          <a:p>
            <a:r>
              <a:rPr lang="id-ID" dirty="0" smtClean="0"/>
              <a:t>Apabila peserta responsi mengumpulkan format Laporan Resmi yang </a:t>
            </a:r>
            <a:r>
              <a:rPr lang="id-ID" b="1" dirty="0" smtClean="0"/>
              <a:t>tidak sesuai </a:t>
            </a:r>
            <a:r>
              <a:rPr lang="id-ID" dirty="0" smtClean="0"/>
              <a:t>dengan ketentuan maka Laporan Resmi </a:t>
            </a:r>
            <a:r>
              <a:rPr lang="id-ID" b="1" dirty="0" smtClean="0"/>
              <a:t>wajib di</a:t>
            </a:r>
            <a:r>
              <a:rPr lang="en-US" b="1" dirty="0" smtClean="0"/>
              <a:t>-</a:t>
            </a:r>
            <a:r>
              <a:rPr lang="id-ID" b="1" i="1" dirty="0" smtClean="0"/>
              <a:t>print</a:t>
            </a:r>
            <a:r>
              <a:rPr lang="id-ID" b="1" dirty="0" smtClean="0"/>
              <a:t> ulang</a:t>
            </a:r>
            <a:r>
              <a:rPr lang="id-ID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382000" cy="646331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2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SANKSI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17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4267200"/>
            <a:ext cx="3801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Penjelasan</a:t>
            </a:r>
            <a:endParaRPr 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Bab</a:t>
            </a:r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 - IV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char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7338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 I - PENDAHULUAN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72000"/>
            <a:ext cx="3519218" cy="2023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-76200" y="1295400"/>
          <a:ext cx="571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1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BAB II – GAMBARAN UMUM UNIT KERJA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447800"/>
          <a:ext cx="8382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609600" y="4038600"/>
            <a:ext cx="8001000" cy="198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800" dirty="0" err="1" smtClean="0">
                <a:solidFill>
                  <a:sysClr val="windowText" lastClr="000000"/>
                </a:solidFill>
              </a:rPr>
              <a:t>Diperbolehkan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untuk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dicantumkan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di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luar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bagian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ini</a:t>
            </a:r>
            <a:r>
              <a:rPr lang="en-US" sz="2800" dirty="0" smtClean="0">
                <a:solidFill>
                  <a:sysClr val="windowText" lastClr="000000"/>
                </a:solidFill>
              </a:rPr>
              <a:t>,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misal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program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kerja</a:t>
            </a:r>
            <a:r>
              <a:rPr lang="en-US" sz="2800" dirty="0" smtClean="0">
                <a:solidFill>
                  <a:sysClr val="windowText" lastClr="000000"/>
                </a:solidFill>
              </a:rPr>
              <a:t>,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sertifikasi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yang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diperoleh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,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jumlah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karyawan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,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dan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lain-lain.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Lebih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detail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dan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lengkap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lebih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baik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 III – TINJAUAN PUSTAKA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574800"/>
          <a:ext cx="899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97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GAMBARAN UMUM RESPONSI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asistensi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b="1" dirty="0" err="1" smtClean="0"/>
              <a:t>rutin</a:t>
            </a:r>
            <a:r>
              <a:rPr lang="en-US" dirty="0" smtClean="0"/>
              <a:t>, </a:t>
            </a:r>
            <a:r>
              <a:rPr lang="en-US" dirty="0" err="1" smtClean="0"/>
              <a:t>begitu</a:t>
            </a:r>
            <a:r>
              <a:rPr lang="en-US" dirty="0" smtClean="0"/>
              <a:t> pula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(per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responsi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dipresentasikan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b="1" dirty="0" err="1" smtClean="0"/>
              <a:t>dosen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asisten</a:t>
            </a:r>
            <a:r>
              <a:rPr lang="en-US" dirty="0" smtClean="0"/>
              <a:t>, </a:t>
            </a:r>
            <a:r>
              <a:rPr lang="en-US" dirty="0" err="1" smtClean="0"/>
              <a:t>dinilai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responsi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launching </a:t>
            </a:r>
            <a:r>
              <a:rPr lang="en-US" dirty="0" err="1" smtClean="0"/>
              <a:t>di</a:t>
            </a:r>
            <a:r>
              <a:rPr lang="en-US" dirty="0" smtClean="0"/>
              <a:t> website PSMI (www.labpsmi.weebly.com)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 IV - METODOLOGI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447800"/>
          <a:ext cx="8382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chemistry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44196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TIMELINE PENGERJAAN BAB I - IV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7630880"/>
              </p:ext>
            </p:extLst>
          </p:nvPr>
        </p:nvGraphicFramePr>
        <p:xfrm>
          <a:off x="2057400" y="1397000"/>
          <a:ext cx="69342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klipp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Ketentuan</a:t>
            </a:r>
            <a:r>
              <a:rPr lang="en-US" sz="3000" dirty="0" smtClean="0"/>
              <a:t> </a:t>
            </a:r>
            <a:r>
              <a:rPr lang="en-US" sz="3000" dirty="0" err="1" smtClean="0"/>
              <a:t>Asistensi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Pengumpulan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724400"/>
          </a:xfrm>
        </p:spPr>
        <p:txBody>
          <a:bodyPr/>
          <a:lstStyle/>
          <a:p>
            <a:pPr algn="just"/>
            <a:r>
              <a:rPr lang="en-US" sz="2800" dirty="0" err="1" smtClean="0"/>
              <a:t>Asistensi</a:t>
            </a:r>
            <a:r>
              <a:rPr lang="en-US" sz="2800" dirty="0" smtClean="0"/>
              <a:t> </a:t>
            </a:r>
            <a:r>
              <a:rPr lang="en-US" sz="2800" dirty="0" err="1" smtClean="0"/>
              <a:t>wajib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b="1" dirty="0" smtClean="0"/>
              <a:t>minimal </a:t>
            </a:r>
            <a:r>
              <a:rPr lang="en-US" sz="2800" b="1" dirty="0" err="1" smtClean="0"/>
              <a:t>satu</a:t>
            </a:r>
            <a:r>
              <a:rPr lang="en-US" sz="2800" b="1" dirty="0" smtClean="0"/>
              <a:t> kali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pengerjaan</a:t>
            </a:r>
            <a:r>
              <a:rPr lang="en-US" sz="2800" dirty="0" smtClean="0"/>
              <a:t> </a:t>
            </a:r>
            <a:r>
              <a:rPr lang="en-US" sz="2800" dirty="0" err="1" smtClean="0"/>
              <a:t>Bab</a:t>
            </a:r>
            <a:r>
              <a:rPr lang="en-US" sz="2800" dirty="0" smtClean="0"/>
              <a:t> I – IV.</a:t>
            </a:r>
          </a:p>
          <a:p>
            <a:pPr algn="just"/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asistensi</a:t>
            </a:r>
            <a:r>
              <a:rPr lang="en-US" sz="2800" dirty="0" smtClean="0"/>
              <a:t>, </a:t>
            </a:r>
            <a:r>
              <a:rPr lang="en-US" sz="2800" dirty="0" err="1" smtClean="0"/>
              <a:t>responser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WAJIB</a:t>
            </a:r>
            <a:r>
              <a:rPr lang="en-US" sz="2800" dirty="0" smtClean="0"/>
              <a:t> </a:t>
            </a:r>
            <a:r>
              <a:rPr lang="en-US" sz="2800" dirty="0" err="1" smtClean="0"/>
              <a:t>membawa</a:t>
            </a:r>
            <a:r>
              <a:rPr lang="en-US" sz="2800" dirty="0" smtClean="0"/>
              <a:t> </a:t>
            </a:r>
            <a:r>
              <a:rPr lang="en-US" sz="2800" dirty="0" err="1" smtClean="0"/>
              <a:t>lembar</a:t>
            </a:r>
            <a:r>
              <a:rPr lang="en-US" sz="2800" dirty="0" smtClean="0"/>
              <a:t> </a:t>
            </a:r>
            <a:r>
              <a:rPr lang="en-US" sz="2800" dirty="0" err="1" smtClean="0"/>
              <a:t>kendali</a:t>
            </a:r>
            <a:r>
              <a:rPr lang="en-US" sz="2800" dirty="0" smtClean="0"/>
              <a:t> </a:t>
            </a:r>
            <a:r>
              <a:rPr lang="en-US" sz="2800" dirty="0" err="1" smtClean="0"/>
              <a:t>responsi</a:t>
            </a:r>
            <a:endParaRPr lang="en-US" sz="2800" dirty="0" smtClean="0"/>
          </a:p>
          <a:p>
            <a:r>
              <a:rPr lang="en-US" sz="2800" dirty="0" err="1" smtClean="0"/>
              <a:t>Pengumpulan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Bab</a:t>
            </a:r>
            <a:r>
              <a:rPr lang="en-US" sz="2800" dirty="0" smtClean="0"/>
              <a:t> I – IV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i="1" dirty="0" smtClean="0"/>
              <a:t>softcopy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format </a:t>
            </a:r>
            <a:r>
              <a:rPr lang="en-US" sz="2800" dirty="0" err="1" smtClean="0"/>
              <a:t>nama</a:t>
            </a:r>
            <a:r>
              <a:rPr lang="en-US" sz="2800" dirty="0" smtClean="0"/>
              <a:t>: </a:t>
            </a:r>
            <a:r>
              <a:rPr lang="en-US" sz="2800" b="1" dirty="0" err="1" smtClean="0"/>
              <a:t>Kelas_Kelompok_Perusahaan_Bab_Asisten</a:t>
            </a:r>
            <a:endParaRPr lang="en-US" sz="2800" b="1" dirty="0" smtClean="0"/>
          </a:p>
          <a:p>
            <a:pPr algn="just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Contoh</a:t>
            </a:r>
            <a:r>
              <a:rPr lang="en-US" sz="2800" dirty="0" smtClean="0"/>
              <a:t>: A_1_PT. </a:t>
            </a:r>
            <a:r>
              <a:rPr lang="en-US" sz="2800" dirty="0" err="1" smtClean="0"/>
              <a:t>XYZ_Bab</a:t>
            </a:r>
            <a:r>
              <a:rPr lang="en-US" sz="2800" dirty="0" smtClean="0"/>
              <a:t> I-</a:t>
            </a:r>
            <a:r>
              <a:rPr lang="en-US" sz="2800" dirty="0" err="1" smtClean="0"/>
              <a:t>IV_Sandy</a:t>
            </a:r>
            <a:endParaRPr lang="en-US" sz="2800" dirty="0" smtClean="0"/>
          </a:p>
          <a:p>
            <a:pPr algn="just"/>
            <a:r>
              <a:rPr lang="en-US" sz="2800" dirty="0" smtClean="0"/>
              <a:t>File </a:t>
            </a:r>
            <a:r>
              <a:rPr lang="en-US" sz="2800" i="1" dirty="0" smtClean="0"/>
              <a:t>softcopy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</a:t>
            </a:r>
            <a:r>
              <a:rPr lang="en-US" sz="2800" dirty="0" smtClean="0"/>
              <a:t> </a:t>
            </a:r>
            <a:r>
              <a:rPr lang="en-US" sz="2800" b="1" dirty="0" err="1" smtClean="0"/>
              <a:t>tanggal</a:t>
            </a:r>
            <a:r>
              <a:rPr lang="en-US" sz="2800" b="1" dirty="0" smtClean="0"/>
              <a:t> 20 </a:t>
            </a:r>
            <a:r>
              <a:rPr lang="en-US" sz="2800" b="1" dirty="0" err="1" smtClean="0"/>
              <a:t>Maret</a:t>
            </a:r>
            <a:r>
              <a:rPr lang="en-US" sz="2800" b="1" dirty="0" smtClean="0"/>
              <a:t> 2015 </a:t>
            </a:r>
            <a:r>
              <a:rPr lang="en-US" sz="2800" b="1" dirty="0" err="1" smtClean="0"/>
              <a:t>pukul</a:t>
            </a:r>
            <a:r>
              <a:rPr lang="en-US" sz="2800" b="1" dirty="0" smtClean="0"/>
              <a:t> 11.00 WPSMI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b="1" dirty="0" smtClean="0"/>
              <a:t>mosdm2015@gmail.com </a:t>
            </a:r>
            <a:r>
              <a:rPr lang="en-US" sz="2800" dirty="0" err="1" smtClean="0"/>
              <a:t>dan</a:t>
            </a:r>
            <a:r>
              <a:rPr lang="en-US" sz="2800" dirty="0" smtClean="0"/>
              <a:t> di-CC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asisten</a:t>
            </a:r>
            <a:r>
              <a:rPr lang="en-US" sz="2800" dirty="0" smtClean="0"/>
              <a:t> </a:t>
            </a:r>
            <a:r>
              <a:rPr lang="en-US" sz="2800" dirty="0" err="1" smtClean="0"/>
              <a:t>modul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kamloopsfoodbank.org/wp-content/uploads/91926thank-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5099016" cy="3657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44196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Selamat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belajar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semoga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menjadi</a:t>
            </a:r>
            <a:r>
              <a:rPr lang="en-US" sz="2000" i="1" dirty="0" smtClean="0"/>
              <a:t> partner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sahabat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menjalani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aktivitas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ini</a:t>
            </a:r>
            <a:r>
              <a:rPr lang="en-US" sz="2000" i="1" dirty="0" smtClean="0"/>
              <a:t> </a:t>
            </a:r>
            <a:r>
              <a:rPr lang="en-US" sz="2000" i="1" dirty="0" smtClean="0">
                <a:sym typeface="Wingdings" pitchFamily="2" charset="2"/>
              </a:rPr>
              <a:t>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409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PEMBAGIAN KELOMPOK (KELAS A)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5715000" cy="544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PEMBAGIAN KELOMPOK (KELAS A)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715000" cy="552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PEMBAGIAN KELOMPOK (KELAS B)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399"/>
            <a:ext cx="6858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PEMBAGIAN KELOMPOK (KELAS B)</a:t>
            </a:r>
            <a:endParaRPr lang="en-US" sz="32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6096000" cy="50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PEMBAGIAN KELOMPOK (KELAS C)</a:t>
            </a:r>
            <a:endParaRPr lang="en-US" sz="32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599"/>
            <a:ext cx="5410200" cy="484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PEMBAGIAN KELOMPOK (KELAS C)</a:t>
            </a:r>
            <a:endParaRPr lang="en-US" sz="32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638800" cy="387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1TGp_gold_light(1)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581TGp_gold_light(1)</Template>
  <TotalTime>1071</TotalTime>
  <Words>735</Words>
  <Application>Microsoft Office PowerPoint</Application>
  <PresentationFormat>On-screen Show (4:3)</PresentationFormat>
  <Paragraphs>147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Rockwell</vt:lpstr>
      <vt:lpstr>Rockwell Condensed</vt:lpstr>
      <vt:lpstr>Wingdings</vt:lpstr>
      <vt:lpstr>581TGp_gold_light(1)</vt:lpstr>
      <vt:lpstr>RESPONSI MOSDM   26 FEBRUARI 2015</vt:lpstr>
      <vt:lpstr>GAMBARAN UMUM RESPONSI</vt:lpstr>
      <vt:lpstr>GAMBARAN UMUM RESPONSI</vt:lpstr>
      <vt:lpstr>PEMBAGIAN KELOMPOK (KELAS A)</vt:lpstr>
      <vt:lpstr>PEMBAGIAN KELOMPOK (KELAS A)</vt:lpstr>
      <vt:lpstr>PEMBAGIAN KELOMPOK (KELAS B)</vt:lpstr>
      <vt:lpstr>PEMBAGIAN KELOMPOK (KELAS B)</vt:lpstr>
      <vt:lpstr>PEMBAGIAN KELOMPOK (KELAS C)</vt:lpstr>
      <vt:lpstr>PEMBAGIAN KELOMPOK (KELAS C)</vt:lpstr>
      <vt:lpstr>PEMBAGIAN KELOMPOK (KELAS D)</vt:lpstr>
      <vt:lpstr>PEMBAGIAN KELOMPOK (KELAS D)</vt:lpstr>
      <vt:lpstr>PEMBAGIAN KELOMPOK (KELAS Q)</vt:lpstr>
      <vt:lpstr>PEMBAGIAN KELOMPOK (KELAS Q)</vt:lpstr>
      <vt:lpstr>ASISTEN RESPONSI MOSDM</vt:lpstr>
      <vt:lpstr>KETENTUAN OBJEK AMATAN</vt:lpstr>
      <vt:lpstr>PENENTUAN SEKTOR</vt:lpstr>
      <vt:lpstr>TIMELINE PENENTUAN OBJEK AMATAN</vt:lpstr>
      <vt:lpstr>FORM PENGUSULAN OBJEK AMATAN</vt:lpstr>
      <vt:lpstr>TIMELINE PENGERJAAN RESPONSI</vt:lpstr>
      <vt:lpstr>PowerPoint Presentation</vt:lpstr>
      <vt:lpstr>MODUL RESPONSI (TUGAS BESAR)</vt:lpstr>
      <vt:lpstr>MODUL RESPONSI (TUGAS BESAR)</vt:lpstr>
      <vt:lpstr>MODUL RESPONSI (TUGAS BESAR)</vt:lpstr>
      <vt:lpstr>MODUL RESPONSI (TUGAS BESAR)</vt:lpstr>
      <vt:lpstr>MODUL RESPONSI (TUGAS BESAR)</vt:lpstr>
      <vt:lpstr>PowerPoint Presentation</vt:lpstr>
      <vt:lpstr>BAB I - PENDAHULUAN</vt:lpstr>
      <vt:lpstr>BAB II – GAMBARAN UMUM UNIT KERJA</vt:lpstr>
      <vt:lpstr>BAB III – TINJAUAN PUSTAKA</vt:lpstr>
      <vt:lpstr>BAB IV - METODOLOGI</vt:lpstr>
      <vt:lpstr>TIMELINE PENGERJAAN BAB I - IV</vt:lpstr>
      <vt:lpstr>Ketentuan Asistensi dan Pengumpulan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bita</dc:creator>
  <cp:lastModifiedBy>Sandy Febrian Robiady</cp:lastModifiedBy>
  <cp:revision>114</cp:revision>
  <dcterms:created xsi:type="dcterms:W3CDTF">2012-03-20T04:24:08Z</dcterms:created>
  <dcterms:modified xsi:type="dcterms:W3CDTF">2015-03-05T21:40:39Z</dcterms:modified>
</cp:coreProperties>
</file>