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10" r:id="rId4"/>
    <p:sldId id="305" r:id="rId5"/>
    <p:sldId id="309" r:id="rId6"/>
    <p:sldId id="306" r:id="rId7"/>
    <p:sldId id="311" r:id="rId8"/>
    <p:sldId id="303" r:id="rId9"/>
    <p:sldId id="313" r:id="rId10"/>
    <p:sldId id="314" r:id="rId11"/>
    <p:sldId id="308" r:id="rId12"/>
    <p:sldId id="312" r:id="rId13"/>
    <p:sldId id="29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FF"/>
    <a:srgbClr val="FD3A35"/>
    <a:srgbClr val="38A3B2"/>
    <a:srgbClr val="969696"/>
    <a:srgbClr val="80808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786" autoAdjust="0"/>
  </p:normalViewPr>
  <p:slideViewPr>
    <p:cSldViewPr>
      <p:cViewPr>
        <p:scale>
          <a:sx n="60" d="100"/>
          <a:sy n="60" d="100"/>
        </p:scale>
        <p:origin x="-16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D60045C-2A9B-448D-92AE-1E656F2A8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24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24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4BD08A0-196A-4139-96FB-BBCAAF9C60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12B9F-9960-4E15-BED5-09347200D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87D9-8DF2-40A7-B9AA-7E431459D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2F092C2-283A-4B0E-9137-39A9B6F24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ED5C28D2-DF5E-4E22-A025-3C9A37085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860D7958-3EF6-4C34-B2A7-CB24F1144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465C-A302-4C21-8B89-EB75D6FC6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7928-2B29-45B3-BFAF-6103E785E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E4B8A-3BC6-4B94-9CAA-30505DAFD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482A-BE19-474B-94CF-0C7F370E0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E76FB-DDA2-492F-A490-EDED9F62B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04E0B-318F-4DD3-BADE-504295BB4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E635C-C052-4DC2-9803-848F2ABC7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9ABB5-A1D4-401B-A591-B61454F64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419F746C-885F-4F86-87E7-38F1D9754D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ean.adzandi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ndyfebrianrobiady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an.adzandi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ndyfebrianrobiady@gmail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057401"/>
            <a:ext cx="5410200" cy="1828800"/>
          </a:xfrm>
        </p:spPr>
        <p:txBody>
          <a:bodyPr/>
          <a:lstStyle/>
          <a:p>
            <a:r>
              <a:rPr lang="en-US" sz="3600" dirty="0" smtClean="0">
                <a:latin typeface="Rockwell" pitchFamily="18" charset="0"/>
              </a:rPr>
              <a:t>TUGAS BESAR</a:t>
            </a:r>
            <a:br>
              <a:rPr lang="en-US" sz="3600" dirty="0" smtClean="0">
                <a:latin typeface="Rockwell" pitchFamily="18" charset="0"/>
              </a:rPr>
            </a:br>
            <a:r>
              <a:rPr lang="en-US" sz="3600" dirty="0" smtClean="0">
                <a:latin typeface="Rockwell" pitchFamily="18" charset="0"/>
              </a:rPr>
              <a:t>MANAJEMEN JASA</a:t>
            </a:r>
            <a:r>
              <a:rPr lang="en-US" sz="3200" b="0" dirty="0" smtClean="0">
                <a:latin typeface="Rockwell" pitchFamily="18" charset="0"/>
              </a:rPr>
              <a:t/>
            </a:r>
            <a:br>
              <a:rPr lang="en-US" sz="3200" b="0" dirty="0" smtClean="0">
                <a:latin typeface="Rockwell" pitchFamily="18" charset="0"/>
              </a:rPr>
            </a:br>
            <a:r>
              <a:rPr lang="en-US" sz="3200" b="0" dirty="0" smtClean="0">
                <a:latin typeface="Rockwell" pitchFamily="18" charset="0"/>
              </a:rPr>
              <a:t>17 SEPTEMBER 2015</a:t>
            </a:r>
            <a:endParaRPr lang="en-US" sz="5400" dirty="0">
              <a:latin typeface="Rockwell" pitchFamily="18" charset="0"/>
            </a:endParaRPr>
          </a:p>
        </p:txBody>
      </p:sp>
      <p:pic>
        <p:nvPicPr>
          <p:cNvPr id="2" name="Picture 2" descr="http://labpsmi.weebly.com/uploads/2/2/8/9/2289131/2848301.jpg?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85800"/>
            <a:ext cx="2009775" cy="1057276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219200" y="7620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l">
              <a:defRPr sz="1800" b="0"/>
            </a:pPr>
            <a:r>
              <a:rPr sz="4000" b="1" dirty="0" smtClean="0"/>
              <a:t>Tim </a:t>
            </a:r>
            <a:r>
              <a:rPr sz="4000" b="1" dirty="0" err="1" smtClean="0"/>
              <a:t>Asisten</a:t>
            </a:r>
            <a:r>
              <a:rPr sz="4000" b="1" dirty="0" smtClean="0"/>
              <a:t> </a:t>
            </a:r>
            <a:r>
              <a:rPr sz="4000" b="1" dirty="0" err="1" smtClean="0"/>
              <a:t>Manajemen</a:t>
            </a:r>
            <a:r>
              <a:rPr sz="4000" b="1" dirty="0" smtClean="0"/>
              <a:t> </a:t>
            </a:r>
            <a:r>
              <a:rPr sz="4000" b="1" dirty="0" err="1" smtClean="0"/>
              <a:t>Jasa</a:t>
            </a:r>
            <a:endParaRPr sz="4000" b="1" dirty="0"/>
          </a:p>
        </p:txBody>
      </p:sp>
      <p:graphicFrame>
        <p:nvGraphicFramePr>
          <p:cNvPr id="65" name="Table 65"/>
          <p:cNvGraphicFramePr/>
          <p:nvPr>
            <p:extLst>
              <p:ext uri="{D42A27DB-BD31-4B8C-83A1-F6EECF244321}">
                <p14:modId xmlns:p14="http://schemas.microsoft.com/office/powerpoint/2010/main" val="4098953306"/>
              </p:ext>
            </p:extLst>
          </p:nvPr>
        </p:nvGraphicFramePr>
        <p:xfrm>
          <a:off x="257577" y="1572296"/>
          <a:ext cx="8697532" cy="1760476"/>
        </p:xfrm>
        <a:graphic>
          <a:graphicData uri="http://schemas.openxmlformats.org/drawingml/2006/table">
            <a:tbl>
              <a:tblPr/>
              <a:tblGrid>
                <a:gridCol w="1429391"/>
                <a:gridCol w="903832"/>
                <a:gridCol w="1524000"/>
                <a:gridCol w="2895600"/>
                <a:gridCol w="1944709"/>
              </a:tblGrid>
              <a:tr h="42393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NAMA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>
                          <a:latin typeface="Century Gothic" pitchFamily="34" charset="0"/>
                        </a:rPr>
                        <a:t>NRP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>
                          <a:latin typeface="Century Gothic" pitchFamily="34" charset="0"/>
                        </a:rPr>
                        <a:t>NO. HP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>
                          <a:latin typeface="Century Gothic" pitchFamily="34" charset="0"/>
                        </a:rPr>
                        <a:t>EMAIL ASISTEN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b="1" dirty="0" err="1" smtClean="0">
                          <a:latin typeface="Century Gothic" pitchFamily="34" charset="0"/>
                        </a:rPr>
                        <a:t>Kelompok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951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b="1" dirty="0" err="1" smtClean="0">
                          <a:latin typeface="Century Gothic" pitchFamily="34" charset="0"/>
                        </a:rPr>
                        <a:t>Delina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itchFamily="34" charset="0"/>
                        </a:rPr>
                        <a:t>Risa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itchFamily="34" charset="0"/>
                        </a:rPr>
                        <a:t>Kinasih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251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2</a:t>
                      </a:r>
                      <a:r>
                        <a:rPr sz="1600" b="1" dirty="0" smtClean="0">
                          <a:latin typeface="Century Gothic" pitchFamily="34" charset="0"/>
                        </a:rPr>
                        <a:t>100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042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08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5707495257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u="none" dirty="0" smtClean="0">
                          <a:latin typeface="Century Gothic" pitchFamily="34" charset="0"/>
                          <a:hlinkClick r:id="rId3"/>
                        </a:rPr>
                        <a:t>delina_risa@yahoo.com</a:t>
                      </a:r>
                      <a:endParaRPr sz="1600" u="none" dirty="0">
                        <a:latin typeface="Century Gothic" pitchFamily="34" charset="0"/>
                        <a:hlinkClick r:id="rId3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u="none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itchFamily="34" charset="0"/>
                          <a:hlinkClick r:id="rId3"/>
                        </a:rPr>
                        <a:t>1 </a:t>
                      </a:r>
                      <a:r>
                        <a:rPr lang="en-US" sz="1600" u="none" dirty="0" err="1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itchFamily="34" charset="0"/>
                          <a:hlinkClick r:id="rId3"/>
                        </a:rPr>
                        <a:t>dan</a:t>
                      </a:r>
                      <a:r>
                        <a:rPr lang="en-US" sz="1600" u="none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itchFamily="34" charset="0"/>
                          <a:hlinkClick r:id="rId3"/>
                        </a:rPr>
                        <a:t> 2</a:t>
                      </a:r>
                      <a:endParaRPr sz="1600" u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itchFamily="34" charset="0"/>
                        <a:hlinkClick r:id="rId3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036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err="1" smtClean="0">
                          <a:latin typeface="Century Gothic" pitchFamily="34" charset="0"/>
                        </a:rPr>
                        <a:t>Khanifah</a:t>
                      </a:r>
                      <a:r>
                        <a:rPr sz="1600" b="1" dirty="0" smtClean="0">
                          <a:latin typeface="Century Gothic" pitchFamily="34" charset="0"/>
                        </a:rPr>
                        <a:t> </a:t>
                      </a:r>
                      <a:r>
                        <a:rPr sz="1600" b="1" dirty="0" err="1" smtClean="0">
                          <a:latin typeface="Century Gothic" pitchFamily="34" charset="0"/>
                        </a:rPr>
                        <a:t>Fatmawati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2512100106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0878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35154015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u="none" dirty="0" smtClean="0">
                          <a:latin typeface="Century Gothic" pitchFamily="34" charset="0"/>
                          <a:hlinkClick r:id="rId4"/>
                        </a:rPr>
                        <a:t>khanifatmawati@gmail.com</a:t>
                      </a:r>
                      <a:endParaRPr sz="1600" u="none" dirty="0">
                        <a:latin typeface="Century Gothic" pitchFamily="34" charset="0"/>
                        <a:hlinkClick r:id="rId4"/>
                      </a:endParaRPr>
                    </a:p>
                  </a:txBody>
                  <a:tcPr marL="9525" marR="9525" marT="9525" marB="952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u="none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itchFamily="34" charset="0"/>
                          <a:hlinkClick r:id="rId4"/>
                        </a:rPr>
                        <a:t>3 </a:t>
                      </a:r>
                      <a:r>
                        <a:rPr lang="en-US" sz="1600" u="none" dirty="0" err="1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itchFamily="34" charset="0"/>
                          <a:hlinkClick r:id="rId4"/>
                        </a:rPr>
                        <a:t>dan</a:t>
                      </a:r>
                      <a:r>
                        <a:rPr lang="en-US" sz="1600" u="none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entury Gothic" pitchFamily="34" charset="0"/>
                          <a:hlinkClick r:id="rId4"/>
                        </a:rPr>
                        <a:t> 4</a:t>
                      </a:r>
                      <a:endParaRPr sz="1600" u="none" dirty="0">
                        <a:ln>
                          <a:solidFill>
                            <a:schemeClr val="bg2"/>
                          </a:solidFill>
                        </a:ln>
                        <a:solidFill>
                          <a:sysClr val="windowText" lastClr="000000"/>
                        </a:solidFill>
                        <a:latin typeface="Century Gothic" pitchFamily="34" charset="0"/>
                        <a:hlinkClick r:id="rId4"/>
                      </a:endParaRPr>
                    </a:p>
                  </a:txBody>
                  <a:tcPr marL="9525" marR="9525" marT="9525" marB="952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219200" y="7620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l">
              <a:defRPr sz="1800" b="0"/>
            </a:pPr>
            <a:r>
              <a:rPr sz="4000" b="1" dirty="0" smtClean="0"/>
              <a:t>Tim </a:t>
            </a:r>
            <a:r>
              <a:rPr sz="4000" b="1" dirty="0" err="1" smtClean="0"/>
              <a:t>Asisten</a:t>
            </a:r>
            <a:r>
              <a:rPr sz="4000" b="1" dirty="0" smtClean="0"/>
              <a:t> </a:t>
            </a:r>
            <a:r>
              <a:rPr sz="4000" b="1" dirty="0" err="1" smtClean="0"/>
              <a:t>Manajemen</a:t>
            </a:r>
            <a:r>
              <a:rPr sz="4000" b="1" dirty="0" smtClean="0"/>
              <a:t> </a:t>
            </a:r>
            <a:r>
              <a:rPr sz="4000" b="1" dirty="0" err="1" smtClean="0"/>
              <a:t>Jasa</a:t>
            </a:r>
            <a:endParaRPr sz="4000" b="1" dirty="0"/>
          </a:p>
        </p:txBody>
      </p:sp>
      <p:graphicFrame>
        <p:nvGraphicFramePr>
          <p:cNvPr id="65" name="Table 65"/>
          <p:cNvGraphicFramePr/>
          <p:nvPr>
            <p:extLst>
              <p:ext uri="{D42A27DB-BD31-4B8C-83A1-F6EECF244321}">
                <p14:modId xmlns:p14="http://schemas.microsoft.com/office/powerpoint/2010/main" val="3565713152"/>
              </p:ext>
            </p:extLst>
          </p:nvPr>
        </p:nvGraphicFramePr>
        <p:xfrm>
          <a:off x="257577" y="1572296"/>
          <a:ext cx="8697532" cy="1760476"/>
        </p:xfrm>
        <a:graphic>
          <a:graphicData uri="http://schemas.openxmlformats.org/drawingml/2006/table">
            <a:tbl>
              <a:tblPr/>
              <a:tblGrid>
                <a:gridCol w="1429391"/>
                <a:gridCol w="942310"/>
                <a:gridCol w="1285675"/>
                <a:gridCol w="2520078"/>
                <a:gridCol w="2520078"/>
              </a:tblGrid>
              <a:tr h="42393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NAMA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>
                          <a:latin typeface="Century Gothic" pitchFamily="34" charset="0"/>
                        </a:rPr>
                        <a:t>NRP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>
                          <a:latin typeface="Century Gothic" pitchFamily="34" charset="0"/>
                        </a:rPr>
                        <a:t>NO. HP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>
                          <a:latin typeface="Century Gothic" pitchFamily="34" charset="0"/>
                        </a:rPr>
                        <a:t>EMAIL ASISTEN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b="1" dirty="0" err="1" smtClean="0">
                          <a:latin typeface="Century Gothic" pitchFamily="34" charset="0"/>
                        </a:rPr>
                        <a:t>Kelompok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951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b="1" dirty="0" err="1" smtClean="0">
                          <a:latin typeface="Century Gothic" pitchFamily="34" charset="0"/>
                        </a:rPr>
                        <a:t>Delina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itchFamily="34" charset="0"/>
                        </a:rPr>
                        <a:t>Risa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itchFamily="34" charset="0"/>
                        </a:rPr>
                        <a:t>Kinasih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251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2</a:t>
                      </a:r>
                      <a:r>
                        <a:rPr sz="1600" b="1" dirty="0" smtClean="0">
                          <a:latin typeface="Century Gothic" pitchFamily="34" charset="0"/>
                        </a:rPr>
                        <a:t>100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042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08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5707495257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u="none" dirty="0" smtClean="0">
                          <a:latin typeface="Century Gothic" pitchFamily="34" charset="0"/>
                          <a:hlinkClick r:id="rId3"/>
                        </a:rPr>
                        <a:t>delina_risa@yahoo.com</a:t>
                      </a:r>
                      <a:endParaRPr sz="1600" u="none" dirty="0">
                        <a:latin typeface="Century Gothic" pitchFamily="34" charset="0"/>
                        <a:hlinkClick r:id="rId3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round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b="0" u="none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Century Gothic" pitchFamily="34" charset="0"/>
                          <a:hlinkClick r:id="rId3"/>
                        </a:rPr>
                        <a:t>1 </a:t>
                      </a:r>
                      <a:r>
                        <a:rPr lang="en-US" sz="1600" b="0" u="none" dirty="0" err="1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Century Gothic" pitchFamily="34" charset="0"/>
                          <a:hlinkClick r:id="rId3"/>
                        </a:rPr>
                        <a:t>dan</a:t>
                      </a:r>
                      <a:r>
                        <a:rPr lang="en-US" sz="1600" b="0" u="none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Century Gothic" pitchFamily="34" charset="0"/>
                          <a:hlinkClick r:id="rId3"/>
                        </a:rPr>
                        <a:t> 2</a:t>
                      </a:r>
                      <a:endParaRPr sz="1600" b="0" u="none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Century Gothic" pitchFamily="34" charset="0"/>
                        <a:hlinkClick r:id="rId3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036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err="1" smtClean="0">
                          <a:latin typeface="Century Gothic" pitchFamily="34" charset="0"/>
                        </a:rPr>
                        <a:t>Khanifah</a:t>
                      </a:r>
                      <a:r>
                        <a:rPr sz="1600" b="1" dirty="0" smtClean="0">
                          <a:latin typeface="Century Gothic" pitchFamily="34" charset="0"/>
                        </a:rPr>
                        <a:t> </a:t>
                      </a:r>
                      <a:r>
                        <a:rPr sz="1600" b="1" dirty="0" err="1" smtClean="0">
                          <a:latin typeface="Century Gothic" pitchFamily="34" charset="0"/>
                        </a:rPr>
                        <a:t>Fatmawati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  <a:round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2512100106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b="1" dirty="0" smtClean="0">
                          <a:latin typeface="Century Gothic" pitchFamily="34" charset="0"/>
                        </a:rPr>
                        <a:t>0878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35154015</a:t>
                      </a:r>
                      <a:endParaRPr sz="1600" b="1" dirty="0">
                        <a:latin typeface="Century Gothic" pitchFamily="34" charset="0"/>
                      </a:endParaRPr>
                    </a:p>
                  </a:txBody>
                  <a:tcPr marL="9525" marR="9525" marT="9525" marB="952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 u="none" dirty="0" smtClean="0">
                          <a:latin typeface="Century Gothic" pitchFamily="34" charset="0"/>
                          <a:hlinkClick r:id="rId4"/>
                        </a:rPr>
                        <a:t>khanifatmawati@gmail.com</a:t>
                      </a:r>
                      <a:endParaRPr sz="1600" u="none" dirty="0">
                        <a:latin typeface="Century Gothic" pitchFamily="34" charset="0"/>
                        <a:hlinkClick r:id="rId4"/>
                      </a:endParaRPr>
                    </a:p>
                  </a:txBody>
                  <a:tcPr marL="9525" marR="9525" marT="9525" marB="952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600" b="0" u="none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Century Gothic" pitchFamily="34" charset="0"/>
                          <a:hlinkClick r:id="rId4"/>
                        </a:rPr>
                        <a:t>3 </a:t>
                      </a:r>
                      <a:r>
                        <a:rPr lang="en-US" sz="1600" b="0" u="none" dirty="0" err="1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Century Gothic" pitchFamily="34" charset="0"/>
                          <a:hlinkClick r:id="rId4"/>
                        </a:rPr>
                        <a:t>dan</a:t>
                      </a:r>
                      <a:r>
                        <a:rPr lang="en-US" sz="1600" b="0" u="none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Century Gothic" pitchFamily="34" charset="0"/>
                          <a:hlinkClick r:id="rId4"/>
                        </a:rPr>
                        <a:t> 4</a:t>
                      </a:r>
                      <a:endParaRPr sz="1600" b="0" u="none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Century Gothic" pitchFamily="34" charset="0"/>
                        <a:hlinkClick r:id="rId4"/>
                      </a:endParaRPr>
                    </a:p>
                  </a:txBody>
                  <a:tcPr marL="9525" marR="9525" marT="9525" marB="952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round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7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amatan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Benchmark :</a:t>
            </a:r>
          </a:p>
          <a:p>
            <a:pPr marL="0" indent="0">
              <a:buNone/>
            </a:pPr>
            <a:r>
              <a:rPr lang="en-US" dirty="0" smtClean="0"/>
              <a:t>18 – 19 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3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kamloopsfoodbank.org/wp-content/uploads/91926thank-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5099016" cy="365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44196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Selamat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belajar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semoga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menjadi</a:t>
            </a:r>
            <a:r>
              <a:rPr lang="en-US" sz="2000" i="1" dirty="0" smtClean="0"/>
              <a:t> partner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sahabat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dalam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menjalani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aktivitas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ini</a:t>
            </a:r>
            <a:r>
              <a:rPr lang="en-US" sz="2000" i="1" dirty="0" smtClean="0"/>
              <a:t> </a:t>
            </a:r>
            <a:r>
              <a:rPr lang="en-US" sz="2000" i="1" dirty="0" smtClean="0">
                <a:sym typeface="Wingdings" pitchFamily="2" charset="2"/>
              </a:rPr>
              <a:t>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409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amatan</a:t>
            </a:r>
            <a:r>
              <a:rPr lang="en-US" dirty="0" smtClean="0"/>
              <a:t>(UKM)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i="1" dirty="0" err="1"/>
              <a:t>Bencmarking</a:t>
            </a:r>
            <a:r>
              <a:rPr lang="en-US" i="1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bergerak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 smtClean="0"/>
          </a:p>
          <a:p>
            <a:r>
              <a:rPr lang="en-US" dirty="0" err="1" smtClean="0"/>
              <a:t>Merancang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amatan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Output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Laporan</a:t>
            </a:r>
            <a:endParaRPr lang="en-US" i="1" dirty="0" smtClean="0"/>
          </a:p>
          <a:p>
            <a:pPr marL="514350" indent="-514350">
              <a:buAutoNum type="arabicPeriod"/>
            </a:pPr>
            <a:r>
              <a:rPr lang="en-US" i="1" dirty="0" smtClean="0"/>
              <a:t>Power Point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6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943100"/>
            <a:ext cx="8229600" cy="4267200"/>
          </a:xfrm>
        </p:spPr>
        <p:txBody>
          <a:bodyPr/>
          <a:lstStyle/>
          <a:p>
            <a:r>
              <a:rPr lang="en-US" dirty="0" err="1" smtClean="0"/>
              <a:t>Mengimplementasikan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i="1" dirty="0" smtClean="0"/>
              <a:t>service design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i="1" dirty="0" smtClean="0"/>
              <a:t>real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i="1" dirty="0" smtClean="0"/>
              <a:t>service design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amatan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724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/>
              <a:t>Asistensi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esponser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sisten</a:t>
            </a:r>
            <a:r>
              <a:rPr lang="en-US" dirty="0" smtClean="0"/>
              <a:t> Lab PSMI TI ITS</a:t>
            </a:r>
          </a:p>
          <a:p>
            <a:pPr marL="0" indent="0">
              <a:buNone/>
            </a:pPr>
            <a:r>
              <a:rPr lang="en-US" b="1" i="1" dirty="0" smtClean="0"/>
              <a:t>2. Progress Report </a:t>
            </a:r>
          </a:p>
          <a:p>
            <a:pPr marL="0" indent="0">
              <a:buNone/>
            </a:pPr>
            <a:r>
              <a:rPr lang="en-US" dirty="0" err="1" smtClean="0"/>
              <a:t>Penyampaian</a:t>
            </a:r>
            <a:r>
              <a:rPr lang="en-US" dirty="0" smtClean="0"/>
              <a:t> progress </a:t>
            </a:r>
            <a:r>
              <a:rPr lang="en-US" dirty="0" err="1" smtClean="0"/>
              <a:t>pengerjaan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Responser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Asisten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348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b="1" i="1" dirty="0"/>
              <a:t>Final Presentation</a:t>
            </a:r>
          </a:p>
          <a:p>
            <a:pPr marL="0" indent="0">
              <a:buNone/>
            </a:pP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5122101"/>
            <a:ext cx="4038601" cy="165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2" y="1066800"/>
            <a:ext cx="882987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43000"/>
            <a:ext cx="8963025" cy="37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5122101"/>
            <a:ext cx="4038601" cy="165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63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219200" y="7620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lang="en-US" sz="4400" b="1" dirty="0" err="1" smtClean="0"/>
              <a:t>Konten</a:t>
            </a:r>
            <a:endParaRPr sz="44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1142999"/>
            <a:ext cx="7848601" cy="555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elompok</a:t>
            </a:r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04346" cy="15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285982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83" y="3762375"/>
            <a:ext cx="2993644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2993644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06703"/>
      </p:ext>
    </p:extLst>
  </p:cSld>
  <p:clrMapOvr>
    <a:masterClrMapping/>
  </p:clrMapOvr>
</p:sld>
</file>

<file path=ppt/theme/theme1.xml><?xml version="1.0" encoding="utf-8"?>
<a:theme xmlns:a="http://schemas.openxmlformats.org/drawingml/2006/main" name="581TGp_gold_light(1)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581TGp_gold_light(1)</Template>
  <TotalTime>1261</TotalTime>
  <Words>204</Words>
  <Application>Microsoft Office PowerPoint</Application>
  <PresentationFormat>On-screen Show (4:3)</PresentationFormat>
  <Paragraphs>59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581TGp_gold_light(1)</vt:lpstr>
      <vt:lpstr>TUGAS BESAR MANAJEMEN JASA 17 SEPTEMBER 2015</vt:lpstr>
      <vt:lpstr>Tugas Besar Manajemen Jasa</vt:lpstr>
      <vt:lpstr>Tujuan Pelaksanaan Tugas Besar :</vt:lpstr>
      <vt:lpstr>Aktivitas</vt:lpstr>
      <vt:lpstr>Aktivitas</vt:lpstr>
      <vt:lpstr>Timeline</vt:lpstr>
      <vt:lpstr>Timeline</vt:lpstr>
      <vt:lpstr>Konten</vt:lpstr>
      <vt:lpstr>Pembagian Kelompok</vt:lpstr>
      <vt:lpstr>Tim Asisten Manajemen Jasa</vt:lpstr>
      <vt:lpstr>Tim Asisten Manajemen Jasa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bita</dc:creator>
  <cp:lastModifiedBy>lenovo</cp:lastModifiedBy>
  <cp:revision>138</cp:revision>
  <dcterms:created xsi:type="dcterms:W3CDTF">2012-03-20T04:24:08Z</dcterms:created>
  <dcterms:modified xsi:type="dcterms:W3CDTF">2015-09-17T03:06:28Z</dcterms:modified>
</cp:coreProperties>
</file>