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C504DB-97D9-42A6-BC5C-50C11F7CDDFA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46" autoAdjust="0"/>
    <p:restoredTop sz="94660"/>
  </p:normalViewPr>
  <p:slideViewPr>
    <p:cSldViewPr snapToGrid="0">
      <p:cViewPr>
        <p:scale>
          <a:sx n="40" d="100"/>
          <a:sy n="40" d="100"/>
        </p:scale>
        <p:origin x="16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8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72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921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6833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1405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2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2784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91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8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8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7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01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08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7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3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30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Cambria" panose="02040503050406030204" pitchFamily="18" charset="0"/>
              </a:rPr>
              <a:t>BRIEFING RESPONSI </a:t>
            </a:r>
            <a:br>
              <a:rPr lang="id-ID" dirty="0" smtClean="0">
                <a:latin typeface="Cambria" panose="02040503050406030204" pitchFamily="18" charset="0"/>
              </a:rPr>
            </a:br>
            <a:r>
              <a:rPr lang="id-ID" dirty="0" smtClean="0">
                <a:latin typeface="Cambria" panose="02040503050406030204" pitchFamily="18" charset="0"/>
              </a:rPr>
              <a:t>PIE – KELAS A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Cambria" panose="02040503050406030204" pitchFamily="18" charset="0"/>
              </a:rPr>
              <a:t>WEEK - 1</a:t>
            </a:r>
            <a:endParaRPr lang="id-ID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797" y="681104"/>
            <a:ext cx="10058400" cy="924011"/>
          </a:xfrm>
        </p:spPr>
        <p:txBody>
          <a:bodyPr/>
          <a:lstStyle/>
          <a:p>
            <a:r>
              <a:rPr lang="id-ID" b="1" dirty="0" smtClean="0">
                <a:latin typeface="Cambria" panose="02040503050406030204" pitchFamily="18" charset="0"/>
              </a:rPr>
              <a:t>PEMBAGIAN KELOMPOK</a:t>
            </a:r>
            <a:endParaRPr lang="id-ID" b="1" dirty="0">
              <a:latin typeface="Cambria" panose="020405030504060302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941" y="1605115"/>
            <a:ext cx="3848681" cy="48081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1703" y="1605115"/>
            <a:ext cx="3609475" cy="480813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601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Cambria" panose="02040503050406030204" pitchFamily="18" charset="0"/>
              </a:rPr>
              <a:t>PEMBAGIAN KELOMPOK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01" y="1261424"/>
            <a:ext cx="4331446" cy="5213361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747" y="1261424"/>
            <a:ext cx="4073665" cy="328471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9706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mbria" panose="02040503050406030204" pitchFamily="18" charset="0"/>
              </a:rPr>
              <a:t>PILIHAN SEKTOR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</a:rPr>
              <a:t>SEKTOR PERTANIAN</a:t>
            </a:r>
          </a:p>
          <a:p>
            <a:pPr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</a:rPr>
              <a:t>SEKTOR PERTAMBANGAN</a:t>
            </a:r>
          </a:p>
          <a:p>
            <a:pPr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</a:rPr>
              <a:t>SEKTOR INDUSTRI DASAR DAN KIMIA</a:t>
            </a:r>
          </a:p>
          <a:p>
            <a:pPr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</a:rPr>
              <a:t>SEKTOR ANEKA INDUSTRI</a:t>
            </a:r>
          </a:p>
          <a:p>
            <a:pPr>
              <a:buFont typeface="+mj-lt"/>
              <a:buAutoNum type="arabicPeriod"/>
            </a:pPr>
            <a:r>
              <a:rPr lang="id-ID" sz="2400" dirty="0" smtClean="0">
                <a:latin typeface="Cambria" panose="02040503050406030204" pitchFamily="18" charset="0"/>
              </a:rPr>
              <a:t>SEKTOR INDUSTRI BARANG DAN KONSUMSI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1"/>
          </p:nvPr>
        </p:nvSpPr>
        <p:spPr>
          <a:xfrm>
            <a:off x="6388821" y="1939059"/>
            <a:ext cx="4396339" cy="419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6"/>
            </a:pPr>
            <a:r>
              <a:rPr lang="id-ID" sz="2400" dirty="0" smtClean="0">
                <a:latin typeface="Cambria" panose="02040503050406030204" pitchFamily="18" charset="0"/>
              </a:rPr>
              <a:t>SEKTOR PROPERTI DAN REAL ESTATE</a:t>
            </a:r>
          </a:p>
          <a:p>
            <a:pPr>
              <a:buFont typeface="+mj-lt"/>
              <a:buAutoNum type="arabicPeriod" startAt="6"/>
            </a:pPr>
            <a:r>
              <a:rPr lang="id-ID" sz="2400" dirty="0" smtClean="0">
                <a:latin typeface="Cambria" panose="02040503050406030204" pitchFamily="18" charset="0"/>
              </a:rPr>
              <a:t>SEKTOR INFRASTRUKTUR UTILITAS DAN TRANPORTASI</a:t>
            </a:r>
          </a:p>
          <a:p>
            <a:pPr>
              <a:buFont typeface="+mj-lt"/>
              <a:buAutoNum type="arabicPeriod" startAt="6"/>
            </a:pPr>
            <a:r>
              <a:rPr lang="id-ID" sz="2400" dirty="0" smtClean="0">
                <a:latin typeface="Cambria" panose="02040503050406030204" pitchFamily="18" charset="0"/>
              </a:rPr>
              <a:t>SEKTOR KEUANGAN </a:t>
            </a:r>
          </a:p>
          <a:p>
            <a:pPr>
              <a:buFont typeface="+mj-lt"/>
              <a:buAutoNum type="arabicPeriod" startAt="6"/>
            </a:pPr>
            <a:r>
              <a:rPr lang="id-ID" sz="2400" dirty="0" smtClean="0">
                <a:latin typeface="Cambria" panose="02040503050406030204" pitchFamily="18" charset="0"/>
              </a:rPr>
              <a:t>SEKTOR PERDAGANGAN JASA DAN INVESTASI</a:t>
            </a:r>
            <a:endParaRPr lang="id-ID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mbria" panose="02040503050406030204" pitchFamily="18" charset="0"/>
              </a:rPr>
              <a:t>TERIMA KASIH</a:t>
            </a:r>
            <a:endParaRPr lang="id-ID" dirty="0">
              <a:latin typeface="Cambria" panose="020405030504060302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47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Cambria</vt:lpstr>
      <vt:lpstr>Century Gothic</vt:lpstr>
      <vt:lpstr>Wingdings 3</vt:lpstr>
      <vt:lpstr>Ion</vt:lpstr>
      <vt:lpstr>BRIEFING RESPONSI  PIE – KELAS A</vt:lpstr>
      <vt:lpstr>PEMBAGIAN KELOMPOK</vt:lpstr>
      <vt:lpstr>PEMBAGIAN KELOMPOK</vt:lpstr>
      <vt:lpstr>PILIHAN SEKTOR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RESPONSI  PIE – KELAS A</dc:title>
  <dc:creator>asus123</dc:creator>
  <cp:lastModifiedBy>asus123</cp:lastModifiedBy>
  <cp:revision>7</cp:revision>
  <dcterms:created xsi:type="dcterms:W3CDTF">2013-09-12T12:16:40Z</dcterms:created>
  <dcterms:modified xsi:type="dcterms:W3CDTF">2013-09-12T13:40:06Z</dcterms:modified>
</cp:coreProperties>
</file>